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104_668768FF.xml" ContentType="application/vnd.ms-powerpoint.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 id="2147483861" r:id="rId5"/>
  </p:sldMasterIdLst>
  <p:notesMasterIdLst>
    <p:notesMasterId r:id="rId23"/>
  </p:notesMasterIdLst>
  <p:sldIdLst>
    <p:sldId id="274" r:id="rId6"/>
    <p:sldId id="273" r:id="rId7"/>
    <p:sldId id="276" r:id="rId8"/>
    <p:sldId id="277" r:id="rId9"/>
    <p:sldId id="272" r:id="rId10"/>
    <p:sldId id="269" r:id="rId11"/>
    <p:sldId id="268" r:id="rId12"/>
    <p:sldId id="260" r:id="rId13"/>
    <p:sldId id="263" r:id="rId14"/>
    <p:sldId id="271" r:id="rId15"/>
    <p:sldId id="264" r:id="rId16"/>
    <p:sldId id="265" r:id="rId17"/>
    <p:sldId id="266" r:id="rId18"/>
    <p:sldId id="270" r:id="rId19"/>
    <p:sldId id="275" r:id="rId20"/>
    <p:sldId id="261" r:id="rId21"/>
    <p:sldId id="267" r:id="rId2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37A1716-666B-0118-D840-7A165DA748A8}" name="Smith, Christopher" initials="CS" userId="S::christopher.smith@cookcountyhealth.org::55859027-47ff-4ec1-a263-656b30aeb6f0" providerId="AD"/>
  <p188:author id="{44BC8118-2887-310D-BDD3-28B04E18F7F4}" name="Holloway-Beth, Alfreda" initials="HA" userId="S::alfreda.holloway@cookcountyhhs.org::47cf7b25-5b40-46ab-9b16-43fd5c8e3de7" providerId="AD"/>
  <p188:author id="{4620E936-392F-F26C-BECD-B13C9409D6DC}" name="Shosanya, Stephanie" initials="SS" userId="S::stephanie.shosanya@cookcountyhealth.org::5f6cb234-3345-43dd-8d47-9d39b4060dc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70FF"/>
    <a:srgbClr val="73CCEC"/>
    <a:srgbClr val="485CC7"/>
    <a:srgbClr val="FFBF00"/>
    <a:srgbClr val="00B0F0"/>
    <a:srgbClr val="6CC24A"/>
    <a:srgbClr val="F6DD00"/>
    <a:srgbClr val="F65C87"/>
    <a:srgbClr val="E73C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5AD7C5-5591-EC9F-0C69-F923C32F1E1C}" v="1" dt="2024-04-05T14:09:23.540"/>
    <p1510:client id="{9598E438-D1BB-C7CB-457E-B502FC86BC0D}" v="84" dt="2024-04-04T21:34:57.463"/>
    <p1510:client id="{E07A9644-3383-E4C5-9FA0-64BEDF6A41C8}" v="199" dt="2024-04-04T21:47:54.087"/>
    <p1510:client id="{E26BCFA9-DEEC-4370-900D-C1CEF739BF37}" v="75" dt="2024-04-04T16:36:38.870"/>
    <p1510:client id="{EC1F2CC3-7A38-4E5E-A96F-BD980DBF131E}" v="332" dt="2024-04-05T02:48:51.704"/>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Source Sans Pro"/>
          <a:ea typeface="Source Sans Pro"/>
          <a:cs typeface="Source Sans Pro"/>
        </a:font>
        <a:srgbClr val="49494B"/>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FFFFFF"/>
          </a:solidFill>
        </a:fill>
      </a:tcStyle>
    </a:band2H>
    <a:firstCol>
      <a:tcTxStyle b="off" i="off">
        <a:font>
          <a:latin typeface="Source Sans Pro"/>
          <a:ea typeface="Source Sans Pro"/>
          <a:cs typeface="Source Sans Pro"/>
        </a:font>
        <a:srgbClr val="49494B"/>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
          <a:latin typeface="Source Sans Pro"/>
          <a:ea typeface="Source Sans Pro"/>
          <a:cs typeface="Source Sans Pro"/>
        </a:font>
        <a:srgbClr val="49494B"/>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
          <a:latin typeface="Source Sans Pro"/>
          <a:ea typeface="Source Sans Pro"/>
          <a:cs typeface="Source Sans Pro"/>
        </a:font>
        <a:srgbClr val="49494B"/>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Row>
  </a:tblStyle>
  <a:tblStyle styleId="{C7B018BB-80A7-4F77-B60F-C8B233D01FF8}" styleName="">
    <a:tblBg/>
    <a:wholeTbl>
      <a:tcTxStyle b="off" i="off">
        <a:font>
          <a:latin typeface="Source Sans Pro"/>
          <a:ea typeface="Source Sans Pro"/>
          <a:cs typeface="Source Sans Pro"/>
        </a:font>
        <a:srgbClr val="49494B"/>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CEFA"/>
          </a:solidFill>
        </a:fill>
      </a:tcStyle>
    </a:wholeTbl>
    <a:band2H>
      <a:tcTxStyle/>
      <a:tcStyle>
        <a:tcBdr/>
        <a:fill>
          <a:solidFill>
            <a:srgbClr val="E7E8FD"/>
          </a:solidFill>
        </a:fill>
      </a:tcStyle>
    </a:band2H>
    <a:firstCol>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Source Sans Pro"/>
          <a:ea typeface="Source Sans Pro"/>
          <a:cs typeface="Source Sans Pro"/>
        </a:font>
        <a:srgbClr val="49494B"/>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AD1"/>
          </a:solidFill>
        </a:fill>
      </a:tcStyle>
    </a:wholeTbl>
    <a:band2H>
      <a:tcTxStyle/>
      <a:tcStyle>
        <a:tcBdr/>
        <a:fill>
          <a:solidFill>
            <a:srgbClr val="FFE6EA"/>
          </a:solidFill>
        </a:fill>
      </a:tcStyle>
    </a:band2H>
    <a:firstCol>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Source Sans Pro"/>
          <a:ea typeface="Source Sans Pro"/>
          <a:cs typeface="Source Sans Pro"/>
        </a:font>
        <a:srgbClr val="49494B"/>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CFE7"/>
          </a:solidFill>
        </a:fill>
      </a:tcStyle>
    </a:wholeTbl>
    <a:band2H>
      <a:tcTxStyle/>
      <a:tcStyle>
        <a:tcBdr/>
        <a:fill>
          <a:solidFill>
            <a:srgbClr val="E7E8F3"/>
          </a:solidFill>
        </a:fill>
      </a:tcStyle>
    </a:band2H>
    <a:firstCol>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Source Sans Pro"/>
          <a:ea typeface="Source Sans Pro"/>
          <a:cs typeface="Source Sans Pro"/>
        </a:font>
        <a:srgbClr val="49494B"/>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8E8E8"/>
          </a:solidFill>
        </a:fill>
      </a:tcStyle>
    </a:wholeTbl>
    <a:band2H>
      <a:tcTxStyle/>
      <a:tcStyle>
        <a:tcBdr/>
        <a:fill>
          <a:solidFill>
            <a:srgbClr val="FFFFFF"/>
          </a:solidFill>
        </a:fill>
      </a:tcStyle>
    </a:band2H>
    <a:firstCol>
      <a:tcTxStyle b="on" i="off">
        <a:font>
          <a:latin typeface="Source Sans Pro"/>
          <a:ea typeface="Source Sans Pro"/>
          <a:cs typeface="Source Sans Pr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Source Sans Pro"/>
          <a:ea typeface="Source Sans Pro"/>
          <a:cs typeface="Source Sans Pro"/>
        </a:font>
        <a:srgbClr val="49494B"/>
      </a:tcTxStyle>
      <a:tcStyle>
        <a:tcBdr>
          <a:left>
            <a:ln w="12700" cap="flat">
              <a:noFill/>
              <a:miter lim="400000"/>
            </a:ln>
          </a:left>
          <a:right>
            <a:ln w="12700" cap="flat">
              <a:noFill/>
              <a:miter lim="400000"/>
            </a:ln>
          </a:right>
          <a:top>
            <a:ln w="50800" cap="flat">
              <a:solidFill>
                <a:srgbClr val="49494B"/>
              </a:solidFill>
              <a:prstDash val="solid"/>
              <a:round/>
            </a:ln>
          </a:top>
          <a:bottom>
            <a:ln w="25400" cap="flat">
              <a:solidFill>
                <a:srgbClr val="49494B"/>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Source Sans Pro"/>
          <a:ea typeface="Source Sans Pro"/>
          <a:cs typeface="Source Sans Pro"/>
        </a:font>
        <a:srgbClr val="FFFFFF"/>
      </a:tcTxStyle>
      <a:tcStyle>
        <a:tcBdr>
          <a:left>
            <a:ln w="12700" cap="flat">
              <a:noFill/>
              <a:miter lim="400000"/>
            </a:ln>
          </a:left>
          <a:right>
            <a:ln w="12700" cap="flat">
              <a:noFill/>
              <a:miter lim="400000"/>
            </a:ln>
          </a:right>
          <a:top>
            <a:ln w="25400" cap="flat">
              <a:solidFill>
                <a:srgbClr val="49494B"/>
              </a:solidFill>
              <a:prstDash val="solid"/>
              <a:round/>
            </a:ln>
          </a:top>
          <a:bottom>
            <a:ln w="25400" cap="flat">
              <a:solidFill>
                <a:srgbClr val="49494B"/>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Source Sans Pro"/>
          <a:ea typeface="Source Sans Pro"/>
          <a:cs typeface="Source Sans Pro"/>
        </a:font>
        <a:srgbClr val="49494B"/>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ECECE"/>
          </a:solidFill>
        </a:fill>
      </a:tcStyle>
    </a:wholeTbl>
    <a:band2H>
      <a:tcTxStyle/>
      <a:tcStyle>
        <a:tcBdr/>
        <a:fill>
          <a:solidFill>
            <a:srgbClr val="E8E8E8"/>
          </a:solidFill>
        </a:fill>
      </a:tcStyle>
    </a:band2H>
    <a:firstCol>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49494B"/>
          </a:solidFill>
        </a:fill>
      </a:tcStyle>
    </a:firstCol>
    <a:lastRow>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49494B"/>
          </a:solidFill>
        </a:fill>
      </a:tcStyle>
    </a:lastRow>
    <a:firstRow>
      <a:tcTxStyle b="on" i="off">
        <a:font>
          <a:latin typeface="Source Sans Pro"/>
          <a:ea typeface="Source Sans Pro"/>
          <a:cs typeface="Source Sans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49494B"/>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ableStyles" Target="tableStyles.xml"/><Relationship Id="rId3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osanya, Stephanie" userId="S::stephanie.shosanya@cookcountyhealth.org::5f6cb234-3345-43dd-8d47-9d39b4060dc7" providerId="AD" clId="Web-{FD8E3579-A895-0083-C755-B47D84FC1462}"/>
    <pc:docChg chg="addSld modSld sldOrd">
      <pc:chgData name="Shosanya, Stephanie" userId="S::stephanie.shosanya@cookcountyhealth.org::5f6cb234-3345-43dd-8d47-9d39b4060dc7" providerId="AD" clId="Web-{FD8E3579-A895-0083-C755-B47D84FC1462}" dt="2024-04-02T17:58:38.175" v="80" actId="14100"/>
      <pc:docMkLst>
        <pc:docMk/>
      </pc:docMkLst>
      <pc:sldChg chg="ord">
        <pc:chgData name="Shosanya, Stephanie" userId="S::stephanie.shosanya@cookcountyhealth.org::5f6cb234-3345-43dd-8d47-9d39b4060dc7" providerId="AD" clId="Web-{FD8E3579-A895-0083-C755-B47D84FC1462}" dt="2024-04-02T17:57:12.641" v="59"/>
        <pc:sldMkLst>
          <pc:docMk/>
          <pc:sldMk cId="2019519742" sldId="261"/>
        </pc:sldMkLst>
      </pc:sldChg>
      <pc:sldChg chg="delSp modSp delCm">
        <pc:chgData name="Shosanya, Stephanie" userId="S::stephanie.shosanya@cookcountyhealth.org::5f6cb234-3345-43dd-8d47-9d39b4060dc7" providerId="AD" clId="Web-{FD8E3579-A895-0083-C755-B47D84FC1462}" dt="2024-04-02T17:58:38.175" v="80" actId="14100"/>
        <pc:sldMkLst>
          <pc:docMk/>
          <pc:sldMk cId="1505946810" sldId="263"/>
        </pc:sldMkLst>
        <pc:spChg chg="mod">
          <ac:chgData name="Shosanya, Stephanie" userId="S::stephanie.shosanya@cookcountyhealth.org::5f6cb234-3345-43dd-8d47-9d39b4060dc7" providerId="AD" clId="Web-{FD8E3579-A895-0083-C755-B47D84FC1462}" dt="2024-04-02T17:58:34.909" v="79" actId="1076"/>
          <ac:spMkLst>
            <pc:docMk/>
            <pc:sldMk cId="1505946810" sldId="263"/>
            <ac:spMk id="6" creationId="{A6873A08-B0E8-C49B-4E2A-53B85823D71D}"/>
          </ac:spMkLst>
        </pc:spChg>
        <pc:spChg chg="mod">
          <ac:chgData name="Shosanya, Stephanie" userId="S::stephanie.shosanya@cookcountyhealth.org::5f6cb234-3345-43dd-8d47-9d39b4060dc7" providerId="AD" clId="Web-{FD8E3579-A895-0083-C755-B47D84FC1462}" dt="2024-04-02T17:58:25.097" v="78" actId="20577"/>
          <ac:spMkLst>
            <pc:docMk/>
            <pc:sldMk cId="1505946810" sldId="263"/>
            <ac:spMk id="14" creationId="{3CE7AC1E-8DF6-FA4F-E2A6-6AB912E121FD}"/>
          </ac:spMkLst>
        </pc:spChg>
        <pc:spChg chg="mod">
          <ac:chgData name="Shosanya, Stephanie" userId="S::stephanie.shosanya@cookcountyhealth.org::5f6cb234-3345-43dd-8d47-9d39b4060dc7" providerId="AD" clId="Web-{FD8E3579-A895-0083-C755-B47D84FC1462}" dt="2024-04-02T17:58:38.175" v="80" actId="14100"/>
          <ac:spMkLst>
            <pc:docMk/>
            <pc:sldMk cId="1505946810" sldId="263"/>
            <ac:spMk id="17" creationId="{0D14F3B8-1C5A-2AB5-0E2E-A96CFA4CB770}"/>
          </ac:spMkLst>
        </pc:spChg>
        <pc:spChg chg="del">
          <ac:chgData name="Shosanya, Stephanie" userId="S::stephanie.shosanya@cookcountyhealth.org::5f6cb234-3345-43dd-8d47-9d39b4060dc7" providerId="AD" clId="Web-{FD8E3579-A895-0083-C755-B47D84FC1462}" dt="2024-04-02T17:58:05.580" v="66"/>
          <ac:spMkLst>
            <pc:docMk/>
            <pc:sldMk cId="1505946810" sldId="263"/>
            <ac:spMk id="25" creationId="{6AEF1C1A-A47D-5A8C-DDF7-8C40503C3A10}"/>
          </ac:spMkLst>
        </pc:spChg>
        <pc:grpChg chg="mod">
          <ac:chgData name="Shosanya, Stephanie" userId="S::stephanie.shosanya@cookcountyhealth.org::5f6cb234-3345-43dd-8d47-9d39b4060dc7" providerId="AD" clId="Web-{FD8E3579-A895-0083-C755-B47D84FC1462}" dt="2024-04-02T17:58:10.221" v="67" actId="1076"/>
          <ac:grpSpMkLst>
            <pc:docMk/>
            <pc:sldMk cId="1505946810" sldId="263"/>
            <ac:grpSpMk id="4" creationId="{50DDDDBE-0DED-C4FB-45C0-8A2EA562202F}"/>
          </ac:grpSpMkLst>
        </pc:grpChg>
        <pc:extLst>
          <p:ext xmlns:p="http://schemas.openxmlformats.org/presentationml/2006/main" uri="{D6D511B9-2390-475A-947B-AFAB55BFBCF1}">
            <pc226:cmChg xmlns:pc226="http://schemas.microsoft.com/office/powerpoint/2022/06/main/command" chg="del">
              <pc226:chgData name="Shosanya, Stephanie" userId="S::stephanie.shosanya@cookcountyhealth.org::5f6cb234-3345-43dd-8d47-9d39b4060dc7" providerId="AD" clId="Web-{FD8E3579-A895-0083-C755-B47D84FC1462}" dt="2024-04-02T16:02:29.603" v="52"/>
              <pc2:cmMkLst xmlns:pc2="http://schemas.microsoft.com/office/powerpoint/2019/9/main/command">
                <pc:docMk/>
                <pc:sldMk cId="1505946810" sldId="263"/>
                <pc2:cmMk id="{E510E63A-C1B9-40C4-B260-F9DEB51739FF}"/>
              </pc2:cmMkLst>
            </pc226:cmChg>
            <pc226:cmChg xmlns:pc226="http://schemas.microsoft.com/office/powerpoint/2022/06/main/command" chg="del">
              <pc226:chgData name="Shosanya, Stephanie" userId="S::stephanie.shosanya@cookcountyhealth.org::5f6cb234-3345-43dd-8d47-9d39b4060dc7" providerId="AD" clId="Web-{FD8E3579-A895-0083-C755-B47D84FC1462}" dt="2024-04-02T16:02:28.212" v="51"/>
              <pc2:cmMkLst xmlns:pc2="http://schemas.microsoft.com/office/powerpoint/2019/9/main/command">
                <pc:docMk/>
                <pc:sldMk cId="1505946810" sldId="263"/>
                <pc2:cmMk id="{B11F99DF-FB0D-4ECE-8B4B-7B509EB05940}"/>
              </pc2:cmMkLst>
            </pc226:cmChg>
          </p:ext>
        </pc:extLst>
      </pc:sldChg>
      <pc:sldChg chg="ord">
        <pc:chgData name="Shosanya, Stephanie" userId="S::stephanie.shosanya@cookcountyhealth.org::5f6cb234-3345-43dd-8d47-9d39b4060dc7" providerId="AD" clId="Web-{FD8E3579-A895-0083-C755-B47D84FC1462}" dt="2024-04-02T17:57:00.469" v="58"/>
        <pc:sldMkLst>
          <pc:docMk/>
          <pc:sldMk cId="2856997347" sldId="267"/>
        </pc:sldMkLst>
      </pc:sldChg>
      <pc:sldChg chg="addSp modSp new modNotes">
        <pc:chgData name="Shosanya, Stephanie" userId="S::stephanie.shosanya@cookcountyhealth.org::5f6cb234-3345-43dd-8d47-9d39b4060dc7" providerId="AD" clId="Web-{FD8E3579-A895-0083-C755-B47D84FC1462}" dt="2024-04-02T17:57:43.832" v="65" actId="20577"/>
        <pc:sldMkLst>
          <pc:docMk/>
          <pc:sldMk cId="1202015641" sldId="270"/>
        </pc:sldMkLst>
        <pc:spChg chg="add mod">
          <ac:chgData name="Shosanya, Stephanie" userId="S::stephanie.shosanya@cookcountyhealth.org::5f6cb234-3345-43dd-8d47-9d39b4060dc7" providerId="AD" clId="Web-{FD8E3579-A895-0083-C755-B47D84FC1462}" dt="2024-04-02T17:57:43.832" v="65" actId="20577"/>
          <ac:spMkLst>
            <pc:docMk/>
            <pc:sldMk cId="1202015641" sldId="270"/>
            <ac:spMk id="3" creationId="{3EBBC61C-7786-AD09-05A8-526B5B29C2FA}"/>
          </ac:spMkLst>
        </pc:spChg>
      </pc:sldChg>
    </pc:docChg>
  </pc:docChgLst>
  <pc:docChgLst>
    <pc:chgData name="Shosanya, Stephanie" userId="S::stephanie.shosanya@cookcountyhealth.org::5f6cb234-3345-43dd-8d47-9d39b4060dc7" providerId="AD" clId="Web-{25A1F76E-9EA2-AC8E-B9E4-8E5C3682A91A}"/>
    <pc:docChg chg="mod">
      <pc:chgData name="Shosanya, Stephanie" userId="S::stephanie.shosanya@cookcountyhealth.org::5f6cb234-3345-43dd-8d47-9d39b4060dc7" providerId="AD" clId="Web-{25A1F76E-9EA2-AC8E-B9E4-8E5C3682A91A}" dt="2024-03-07T17:32:33.586" v="1"/>
      <pc:docMkLst>
        <pc:docMk/>
      </pc:docMkLst>
      <pc:sldChg chg="addCm">
        <pc:chgData name="Shosanya, Stephanie" userId="S::stephanie.shosanya@cookcountyhealth.org::5f6cb234-3345-43dd-8d47-9d39b4060dc7" providerId="AD" clId="Web-{25A1F76E-9EA2-AC8E-B9E4-8E5C3682A91A}" dt="2024-03-07T17:32:33.586" v="1"/>
        <pc:sldMkLst>
          <pc:docMk/>
          <pc:sldMk cId="1505946810" sldId="263"/>
        </pc:sldMkLst>
        <pc:extLst>
          <p:ext xmlns:p="http://schemas.openxmlformats.org/presentationml/2006/main" uri="{D6D511B9-2390-475A-947B-AFAB55BFBCF1}">
            <pc226:cmChg xmlns:pc226="http://schemas.microsoft.com/office/powerpoint/2022/06/main/command" chg="add">
              <pc226:chgData name="Shosanya, Stephanie" userId="S::stephanie.shosanya@cookcountyhealth.org::5f6cb234-3345-43dd-8d47-9d39b4060dc7" providerId="AD" clId="Web-{25A1F76E-9EA2-AC8E-B9E4-8E5C3682A91A}" dt="2024-03-07T17:32:33.586" v="1"/>
              <pc2:cmMkLst xmlns:pc2="http://schemas.microsoft.com/office/powerpoint/2019/9/main/command">
                <pc:docMk/>
                <pc:sldMk cId="1505946810" sldId="263"/>
                <pc2:cmMk id="{45E25474-47E1-42B6-956A-006CCA52BE16}"/>
              </pc2:cmMkLst>
            </pc226:cmChg>
          </p:ext>
        </pc:extLst>
      </pc:sldChg>
    </pc:docChg>
  </pc:docChgLst>
  <pc:docChgLst>
    <pc:chgData name="Deluca, Alyssa" userId="S::alyssa.deluca@cookcountyhealth.org::df340aeb-a469-4403-bf0a-aaa35699d16c" providerId="AD" clId="Web-{9598E438-D1BB-C7CB-457E-B502FC86BC0D}"/>
    <pc:docChg chg="addSld modSld sldOrd">
      <pc:chgData name="Deluca, Alyssa" userId="S::alyssa.deluca@cookcountyhealth.org::df340aeb-a469-4403-bf0a-aaa35699d16c" providerId="AD" clId="Web-{9598E438-D1BB-C7CB-457E-B502FC86BC0D}" dt="2024-04-04T21:35:16.432" v="98" actId="1076"/>
      <pc:docMkLst>
        <pc:docMk/>
      </pc:docMkLst>
      <pc:sldChg chg="addSp delSp modSp add ord replId">
        <pc:chgData name="Deluca, Alyssa" userId="S::alyssa.deluca@cookcountyhealth.org::df340aeb-a469-4403-bf0a-aaa35699d16c" providerId="AD" clId="Web-{9598E438-D1BB-C7CB-457E-B502FC86BC0D}" dt="2024-04-04T21:35:16.432" v="98" actId="1076"/>
        <pc:sldMkLst>
          <pc:docMk/>
          <pc:sldMk cId="401358192" sldId="276"/>
        </pc:sldMkLst>
        <pc:spChg chg="mod">
          <ac:chgData name="Deluca, Alyssa" userId="S::alyssa.deluca@cookcountyhealth.org::df340aeb-a469-4403-bf0a-aaa35699d16c" providerId="AD" clId="Web-{9598E438-D1BB-C7CB-457E-B502FC86BC0D}" dt="2024-04-04T21:20:50.603" v="20" actId="1076"/>
          <ac:spMkLst>
            <pc:docMk/>
            <pc:sldMk cId="401358192" sldId="276"/>
            <ac:spMk id="3" creationId="{4D97FEC4-20C8-807E-C486-6D88A3B1B80E}"/>
          </ac:spMkLst>
        </pc:spChg>
        <pc:spChg chg="mod">
          <ac:chgData name="Deluca, Alyssa" userId="S::alyssa.deluca@cookcountyhealth.org::df340aeb-a469-4403-bf0a-aaa35699d16c" providerId="AD" clId="Web-{9598E438-D1BB-C7CB-457E-B502FC86BC0D}" dt="2024-04-04T21:33:53.382" v="93"/>
          <ac:spMkLst>
            <pc:docMk/>
            <pc:sldMk cId="401358192" sldId="276"/>
            <ac:spMk id="4" creationId="{C761BFD4-7960-6CE5-7508-BDDFC3E6DBA2}"/>
          </ac:spMkLst>
        </pc:spChg>
        <pc:graphicFrameChg chg="add del mod modGraphic">
          <ac:chgData name="Deluca, Alyssa" userId="S::alyssa.deluca@cookcountyhealth.org::df340aeb-a469-4403-bf0a-aaa35699d16c" providerId="AD" clId="Web-{9598E438-D1BB-C7CB-457E-B502FC86BC0D}" dt="2024-04-04T21:28:14.604" v="51"/>
          <ac:graphicFrameMkLst>
            <pc:docMk/>
            <pc:sldMk cId="401358192" sldId="276"/>
            <ac:graphicFrameMk id="2" creationId="{09C757BB-3DB7-CC46-996D-E84D3FA453A1}"/>
          </ac:graphicFrameMkLst>
        </pc:graphicFrameChg>
        <pc:graphicFrameChg chg="add mod modGraphic">
          <ac:chgData name="Deluca, Alyssa" userId="S::alyssa.deluca@cookcountyhealth.org::df340aeb-a469-4403-bf0a-aaa35699d16c" providerId="AD" clId="Web-{9598E438-D1BB-C7CB-457E-B502FC86BC0D}" dt="2024-04-04T21:35:16.432" v="98" actId="1076"/>
          <ac:graphicFrameMkLst>
            <pc:docMk/>
            <pc:sldMk cId="401358192" sldId="276"/>
            <ac:graphicFrameMk id="12" creationId="{E54AE6D4-94FC-4295-B51D-265DDBC45E37}"/>
          </ac:graphicFrameMkLst>
        </pc:graphicFrameChg>
      </pc:sldChg>
    </pc:docChg>
  </pc:docChgLst>
  <pc:docChgLst>
    <pc:chgData name="Deluca, Alyssa" userId="S::alyssa.deluca@cookcountyhealth.org::df340aeb-a469-4403-bf0a-aaa35699d16c" providerId="AD" clId="Web-{C0F5A7E1-62C6-A272-5802-C37252766E5C}"/>
    <pc:docChg chg="addSld addMainMaster modMainMaster">
      <pc:chgData name="Deluca, Alyssa" userId="S::alyssa.deluca@cookcountyhealth.org::df340aeb-a469-4403-bf0a-aaa35699d16c" providerId="AD" clId="Web-{C0F5A7E1-62C6-A272-5802-C37252766E5C}" dt="2024-04-03T17:54:35.979" v="0"/>
      <pc:docMkLst>
        <pc:docMk/>
      </pc:docMkLst>
      <pc:sldChg chg="add">
        <pc:chgData name="Deluca, Alyssa" userId="S::alyssa.deluca@cookcountyhealth.org::df340aeb-a469-4403-bf0a-aaa35699d16c" providerId="AD" clId="Web-{C0F5A7E1-62C6-A272-5802-C37252766E5C}" dt="2024-04-03T17:54:35.979" v="0"/>
        <pc:sldMkLst>
          <pc:docMk/>
          <pc:sldMk cId="767508370" sldId="274"/>
        </pc:sldMkLst>
      </pc:sldChg>
      <pc:sldMasterChg chg="modSldLayout">
        <pc:chgData name="Deluca, Alyssa" userId="S::alyssa.deluca@cookcountyhealth.org::df340aeb-a469-4403-bf0a-aaa35699d16c" providerId="AD" clId="Web-{C0F5A7E1-62C6-A272-5802-C37252766E5C}" dt="2024-04-03T17:54:35.979" v="0"/>
        <pc:sldMasterMkLst>
          <pc:docMk/>
          <pc:sldMasterMk cId="0" sldId="2147483648"/>
        </pc:sldMasterMkLst>
        <pc:sldLayoutChg chg="replId">
          <pc:chgData name="Deluca, Alyssa" userId="S::alyssa.deluca@cookcountyhealth.org::df340aeb-a469-4403-bf0a-aaa35699d16c" providerId="AD" clId="Web-{C0F5A7E1-62C6-A272-5802-C37252766E5C}" dt="2024-04-03T17:54:35.979" v="0"/>
          <pc:sldLayoutMkLst>
            <pc:docMk/>
            <pc:sldMasterMk cId="0" sldId="2147483648"/>
            <pc:sldLayoutMk cId="1971879616" sldId="2147483862"/>
          </pc:sldLayoutMkLst>
        </pc:sldLayoutChg>
        <pc:sldLayoutChg chg="replId">
          <pc:chgData name="Deluca, Alyssa" userId="S::alyssa.deluca@cookcountyhealth.org::df340aeb-a469-4403-bf0a-aaa35699d16c" providerId="AD" clId="Web-{C0F5A7E1-62C6-A272-5802-C37252766E5C}" dt="2024-04-03T17:54:35.979" v="0"/>
          <pc:sldLayoutMkLst>
            <pc:docMk/>
            <pc:sldMasterMk cId="0" sldId="2147483648"/>
            <pc:sldLayoutMk cId="902073312" sldId="2147483863"/>
          </pc:sldLayoutMkLst>
        </pc:sldLayoutChg>
        <pc:sldLayoutChg chg="replId">
          <pc:chgData name="Deluca, Alyssa" userId="S::alyssa.deluca@cookcountyhealth.org::df340aeb-a469-4403-bf0a-aaa35699d16c" providerId="AD" clId="Web-{C0F5A7E1-62C6-A272-5802-C37252766E5C}" dt="2024-04-03T17:54:35.979" v="0"/>
          <pc:sldLayoutMkLst>
            <pc:docMk/>
            <pc:sldMasterMk cId="0" sldId="2147483648"/>
            <pc:sldLayoutMk cId="1971226660" sldId="2147483864"/>
          </pc:sldLayoutMkLst>
        </pc:sldLayoutChg>
        <pc:sldLayoutChg chg="replId">
          <pc:chgData name="Deluca, Alyssa" userId="S::alyssa.deluca@cookcountyhealth.org::df340aeb-a469-4403-bf0a-aaa35699d16c" providerId="AD" clId="Web-{C0F5A7E1-62C6-A272-5802-C37252766E5C}" dt="2024-04-03T17:54:35.979" v="0"/>
          <pc:sldLayoutMkLst>
            <pc:docMk/>
            <pc:sldMasterMk cId="0" sldId="2147483648"/>
            <pc:sldLayoutMk cId="2251186281" sldId="2147483865"/>
          </pc:sldLayoutMkLst>
        </pc:sldLayoutChg>
        <pc:sldLayoutChg chg="replId">
          <pc:chgData name="Deluca, Alyssa" userId="S::alyssa.deluca@cookcountyhealth.org::df340aeb-a469-4403-bf0a-aaa35699d16c" providerId="AD" clId="Web-{C0F5A7E1-62C6-A272-5802-C37252766E5C}" dt="2024-04-03T17:54:35.979" v="0"/>
          <pc:sldLayoutMkLst>
            <pc:docMk/>
            <pc:sldMasterMk cId="0" sldId="2147483648"/>
            <pc:sldLayoutMk cId="2144917622" sldId="2147483866"/>
          </pc:sldLayoutMkLst>
        </pc:sldLayoutChg>
      </pc:sldMasterChg>
      <pc:sldMasterChg chg="add addSldLayout">
        <pc:chgData name="Deluca, Alyssa" userId="S::alyssa.deluca@cookcountyhealth.org::df340aeb-a469-4403-bf0a-aaa35699d16c" providerId="AD" clId="Web-{C0F5A7E1-62C6-A272-5802-C37252766E5C}" dt="2024-04-03T17:54:35.979" v="0"/>
        <pc:sldMasterMkLst>
          <pc:docMk/>
          <pc:sldMasterMk cId="0" sldId="2147483861"/>
        </pc:sldMasterMkLst>
        <pc:sldLayoutChg chg="add">
          <pc:chgData name="Deluca, Alyssa" userId="S::alyssa.deluca@cookcountyhealth.org::df340aeb-a469-4403-bf0a-aaa35699d16c" providerId="AD" clId="Web-{C0F5A7E1-62C6-A272-5802-C37252766E5C}" dt="2024-04-03T17:54:35.979" v="0"/>
          <pc:sldLayoutMkLst>
            <pc:docMk/>
            <pc:sldMasterMk cId="0" sldId="2147483861"/>
            <pc:sldLayoutMk cId="0" sldId="2147483661"/>
          </pc:sldLayoutMkLst>
        </pc:sldLayoutChg>
        <pc:sldLayoutChg chg="add">
          <pc:chgData name="Deluca, Alyssa" userId="S::alyssa.deluca@cookcountyhealth.org::df340aeb-a469-4403-bf0a-aaa35699d16c" providerId="AD" clId="Web-{C0F5A7E1-62C6-A272-5802-C37252766E5C}" dt="2024-04-03T17:54:35.979" v="0"/>
          <pc:sldLayoutMkLst>
            <pc:docMk/>
            <pc:sldMasterMk cId="0" sldId="2147483861"/>
            <pc:sldLayoutMk cId="0" sldId="2147483662"/>
          </pc:sldLayoutMkLst>
        </pc:sldLayoutChg>
        <pc:sldLayoutChg chg="add">
          <pc:chgData name="Deluca, Alyssa" userId="S::alyssa.deluca@cookcountyhealth.org::df340aeb-a469-4403-bf0a-aaa35699d16c" providerId="AD" clId="Web-{C0F5A7E1-62C6-A272-5802-C37252766E5C}" dt="2024-04-03T17:54:35.979" v="0"/>
          <pc:sldLayoutMkLst>
            <pc:docMk/>
            <pc:sldMasterMk cId="0" sldId="2147483861"/>
            <pc:sldLayoutMk cId="0" sldId="2147483663"/>
          </pc:sldLayoutMkLst>
        </pc:sldLayoutChg>
        <pc:sldLayoutChg chg="add">
          <pc:chgData name="Deluca, Alyssa" userId="S::alyssa.deluca@cookcountyhealth.org::df340aeb-a469-4403-bf0a-aaa35699d16c" providerId="AD" clId="Web-{C0F5A7E1-62C6-A272-5802-C37252766E5C}" dt="2024-04-03T17:54:35.979" v="0"/>
          <pc:sldLayoutMkLst>
            <pc:docMk/>
            <pc:sldMasterMk cId="0" sldId="2147483861"/>
            <pc:sldLayoutMk cId="0" sldId="2147483664"/>
          </pc:sldLayoutMkLst>
        </pc:sldLayoutChg>
        <pc:sldLayoutChg chg="add">
          <pc:chgData name="Deluca, Alyssa" userId="S::alyssa.deluca@cookcountyhealth.org::df340aeb-a469-4403-bf0a-aaa35699d16c" providerId="AD" clId="Web-{C0F5A7E1-62C6-A272-5802-C37252766E5C}" dt="2024-04-03T17:54:35.979" v="0"/>
          <pc:sldLayoutMkLst>
            <pc:docMk/>
            <pc:sldMasterMk cId="0" sldId="2147483861"/>
            <pc:sldLayoutMk cId="0" sldId="2147483665"/>
          </pc:sldLayoutMkLst>
        </pc:sldLayoutChg>
      </pc:sldMasterChg>
    </pc:docChg>
  </pc:docChgLst>
  <pc:docChgLst>
    <pc:chgData name="Deluca, Alyssa" userId="S::alyssa.deluca@cookcountyhealth.org::df340aeb-a469-4403-bf0a-aaa35699d16c" providerId="AD" clId="Web-{E07A9644-3383-E4C5-9FA0-64BEDF6A41C8}"/>
    <pc:docChg chg="addSld modSld sldOrd">
      <pc:chgData name="Deluca, Alyssa" userId="S::alyssa.deluca@cookcountyhealth.org::df340aeb-a469-4403-bf0a-aaa35699d16c" providerId="AD" clId="Web-{E07A9644-3383-E4C5-9FA0-64BEDF6A41C8}" dt="2024-04-04T21:50:50.716" v="514" actId="20577"/>
      <pc:docMkLst>
        <pc:docMk/>
      </pc:docMkLst>
      <pc:sldChg chg="ord modNotes">
        <pc:chgData name="Deluca, Alyssa" userId="S::alyssa.deluca@cookcountyhealth.org::df340aeb-a469-4403-bf0a-aaa35699d16c" providerId="AD" clId="Web-{E07A9644-3383-E4C5-9FA0-64BEDF6A41C8}" dt="2024-04-04T21:47:33.524" v="463"/>
        <pc:sldMkLst>
          <pc:docMk/>
          <pc:sldMk cId="2418767790" sldId="272"/>
        </pc:sldMkLst>
      </pc:sldChg>
      <pc:sldChg chg="modNotes">
        <pc:chgData name="Deluca, Alyssa" userId="S::alyssa.deluca@cookcountyhealth.org::df340aeb-a469-4403-bf0a-aaa35699d16c" providerId="AD" clId="Web-{E07A9644-3383-E4C5-9FA0-64BEDF6A41C8}" dt="2024-04-04T21:47:50.368" v="510"/>
        <pc:sldMkLst>
          <pc:docMk/>
          <pc:sldMk cId="3343163433" sldId="273"/>
        </pc:sldMkLst>
      </pc:sldChg>
      <pc:sldChg chg="modSp modNotes">
        <pc:chgData name="Deluca, Alyssa" userId="S::alyssa.deluca@cookcountyhealth.org::df340aeb-a469-4403-bf0a-aaa35699d16c" providerId="AD" clId="Web-{E07A9644-3383-E4C5-9FA0-64BEDF6A41C8}" dt="2024-04-04T21:50:50.716" v="514" actId="20577"/>
        <pc:sldMkLst>
          <pc:docMk/>
          <pc:sldMk cId="401358192" sldId="276"/>
        </pc:sldMkLst>
        <pc:graphicFrameChg chg="modGraphic">
          <ac:chgData name="Deluca, Alyssa" userId="S::alyssa.deluca@cookcountyhealth.org::df340aeb-a469-4403-bf0a-aaa35699d16c" providerId="AD" clId="Web-{E07A9644-3383-E4C5-9FA0-64BEDF6A41C8}" dt="2024-04-04T21:50:50.716" v="514" actId="20577"/>
          <ac:graphicFrameMkLst>
            <pc:docMk/>
            <pc:sldMk cId="401358192" sldId="276"/>
            <ac:graphicFrameMk id="12" creationId="{E54AE6D4-94FC-4295-B51D-265DDBC45E37}"/>
          </ac:graphicFrameMkLst>
        </pc:graphicFrameChg>
      </pc:sldChg>
      <pc:sldChg chg="modSp add ord replId modNotes">
        <pc:chgData name="Deluca, Alyssa" userId="S::alyssa.deluca@cookcountyhealth.org::df340aeb-a469-4403-bf0a-aaa35699d16c" providerId="AD" clId="Web-{E07A9644-3383-E4C5-9FA0-64BEDF6A41C8}" dt="2024-04-04T21:43:09.441" v="354"/>
        <pc:sldMkLst>
          <pc:docMk/>
          <pc:sldMk cId="3464650392" sldId="277"/>
        </pc:sldMkLst>
        <pc:spChg chg="mod">
          <ac:chgData name="Deluca, Alyssa" userId="S::alyssa.deluca@cookcountyhealth.org::df340aeb-a469-4403-bf0a-aaa35699d16c" providerId="AD" clId="Web-{E07A9644-3383-E4C5-9FA0-64BEDF6A41C8}" dt="2024-04-04T21:37:57.075" v="111" actId="1076"/>
          <ac:spMkLst>
            <pc:docMk/>
            <pc:sldMk cId="3464650392" sldId="277"/>
            <ac:spMk id="3" creationId="{4D97FEC4-20C8-807E-C486-6D88A3B1B80E}"/>
          </ac:spMkLst>
        </pc:spChg>
        <pc:spChg chg="mod">
          <ac:chgData name="Deluca, Alyssa" userId="S::alyssa.deluca@cookcountyhealth.org::df340aeb-a469-4403-bf0a-aaa35699d16c" providerId="AD" clId="Web-{E07A9644-3383-E4C5-9FA0-64BEDF6A41C8}" dt="2024-04-04T21:38:01.793" v="112" actId="1076"/>
          <ac:spMkLst>
            <pc:docMk/>
            <pc:sldMk cId="3464650392" sldId="277"/>
            <ac:spMk id="4" creationId="{C761BFD4-7960-6CE5-7508-BDDFC3E6DBA2}"/>
          </ac:spMkLst>
        </pc:spChg>
      </pc:sldChg>
    </pc:docChg>
  </pc:docChgLst>
  <pc:docChgLst>
    <pc:chgData name="Deluca, Alyssa" userId="S::alyssa.deluca@cookcountyhealth.org::df340aeb-a469-4403-bf0a-aaa35699d16c" providerId="AD" clId="Web-{155AD7C5-5591-EC9F-0C69-F923C32F1E1C}"/>
    <pc:docChg chg="">
      <pc:chgData name="Deluca, Alyssa" userId="S::alyssa.deluca@cookcountyhealth.org::df340aeb-a469-4403-bf0a-aaa35699d16c" providerId="AD" clId="Web-{155AD7C5-5591-EC9F-0C69-F923C32F1E1C}" dt="2024-04-05T14:09:23.540" v="0"/>
      <pc:docMkLst>
        <pc:docMk/>
      </pc:docMkLst>
      <pc:sldChg chg="delCm">
        <pc:chgData name="Deluca, Alyssa" userId="S::alyssa.deluca@cookcountyhealth.org::df340aeb-a469-4403-bf0a-aaa35699d16c" providerId="AD" clId="Web-{155AD7C5-5591-EC9F-0C69-F923C32F1E1C}" dt="2024-04-05T14:09:23.540" v="0"/>
        <pc:sldMkLst>
          <pc:docMk/>
          <pc:sldMk cId="3693734476" sldId="269"/>
        </pc:sldMkLst>
        <pc:extLst>
          <p:ext xmlns:p="http://schemas.openxmlformats.org/presentationml/2006/main" uri="{D6D511B9-2390-475A-947B-AFAB55BFBCF1}">
            <pc226:cmChg xmlns:pc226="http://schemas.microsoft.com/office/powerpoint/2022/06/main/command" chg="del">
              <pc226:chgData name="Deluca, Alyssa" userId="S::alyssa.deluca@cookcountyhealth.org::df340aeb-a469-4403-bf0a-aaa35699d16c" providerId="AD" clId="Web-{155AD7C5-5591-EC9F-0C69-F923C32F1E1C}" dt="2024-04-05T14:09:23.540" v="0"/>
              <pc2:cmMkLst xmlns:pc2="http://schemas.microsoft.com/office/powerpoint/2019/9/main/command">
                <pc:docMk/>
                <pc:sldMk cId="3693734476" sldId="269"/>
                <pc2:cmMk id="{E99A5BC0-3483-4327-B926-EEED7AA7345A}"/>
              </pc2:cmMkLst>
            </pc226:cmChg>
          </p:ext>
        </pc:extLst>
      </pc:sldChg>
    </pc:docChg>
  </pc:docChgLst>
  <pc:docChgLst>
    <pc:chgData name="Shosanya, Stephanie" userId="5f6cb234-3345-43dd-8d47-9d39b4060dc7" providerId="ADAL" clId="{EC1F2CC3-7A38-4E5E-A96F-BD980DBF131E}"/>
    <pc:docChg chg="undo custSel addSld modSld">
      <pc:chgData name="Shosanya, Stephanie" userId="5f6cb234-3345-43dd-8d47-9d39b4060dc7" providerId="ADAL" clId="{EC1F2CC3-7A38-4E5E-A96F-BD980DBF131E}" dt="2024-04-05T02:48:51.704" v="1049" actId="2710"/>
      <pc:docMkLst>
        <pc:docMk/>
      </pc:docMkLst>
      <pc:sldChg chg="modSp mod">
        <pc:chgData name="Shosanya, Stephanie" userId="5f6cb234-3345-43dd-8d47-9d39b4060dc7" providerId="ADAL" clId="{EC1F2CC3-7A38-4E5E-A96F-BD980DBF131E}" dt="2024-04-02T21:20:10.307" v="182" actId="20577"/>
        <pc:sldMkLst>
          <pc:docMk/>
          <pc:sldMk cId="1505946810" sldId="263"/>
        </pc:sldMkLst>
        <pc:spChg chg="mod">
          <ac:chgData name="Shosanya, Stephanie" userId="5f6cb234-3345-43dd-8d47-9d39b4060dc7" providerId="ADAL" clId="{EC1F2CC3-7A38-4E5E-A96F-BD980DBF131E}" dt="2024-04-02T21:18:21.192" v="81" actId="14100"/>
          <ac:spMkLst>
            <pc:docMk/>
            <pc:sldMk cId="1505946810" sldId="263"/>
            <ac:spMk id="6" creationId="{A6873A08-B0E8-C49B-4E2A-53B85823D71D}"/>
          </ac:spMkLst>
        </pc:spChg>
        <pc:spChg chg="mod">
          <ac:chgData name="Shosanya, Stephanie" userId="5f6cb234-3345-43dd-8d47-9d39b4060dc7" providerId="ADAL" clId="{EC1F2CC3-7A38-4E5E-A96F-BD980DBF131E}" dt="2024-04-02T21:15:42.249" v="3" actId="20577"/>
          <ac:spMkLst>
            <pc:docMk/>
            <pc:sldMk cId="1505946810" sldId="263"/>
            <ac:spMk id="14" creationId="{3CE7AC1E-8DF6-FA4F-E2A6-6AB912E121FD}"/>
          </ac:spMkLst>
        </pc:spChg>
        <pc:spChg chg="mod">
          <ac:chgData name="Shosanya, Stephanie" userId="5f6cb234-3345-43dd-8d47-9d39b4060dc7" providerId="ADAL" clId="{EC1F2CC3-7A38-4E5E-A96F-BD980DBF131E}" dt="2024-04-02T21:16:34.492" v="35" actId="20577"/>
          <ac:spMkLst>
            <pc:docMk/>
            <pc:sldMk cId="1505946810" sldId="263"/>
            <ac:spMk id="17" creationId="{0D14F3B8-1C5A-2AB5-0E2E-A96CFA4CB770}"/>
          </ac:spMkLst>
        </pc:spChg>
        <pc:spChg chg="mod">
          <ac:chgData name="Shosanya, Stephanie" userId="5f6cb234-3345-43dd-8d47-9d39b4060dc7" providerId="ADAL" clId="{EC1F2CC3-7A38-4E5E-A96F-BD980DBF131E}" dt="2024-04-02T21:19:24.188" v="177" actId="20577"/>
          <ac:spMkLst>
            <pc:docMk/>
            <pc:sldMk cId="1505946810" sldId="263"/>
            <ac:spMk id="18" creationId="{134C4AB5-A0C8-9DBC-7307-E30872BD1F2C}"/>
          </ac:spMkLst>
        </pc:spChg>
        <pc:spChg chg="mod">
          <ac:chgData name="Shosanya, Stephanie" userId="5f6cb234-3345-43dd-8d47-9d39b4060dc7" providerId="ADAL" clId="{EC1F2CC3-7A38-4E5E-A96F-BD980DBF131E}" dt="2024-04-02T21:20:10.307" v="182" actId="20577"/>
          <ac:spMkLst>
            <pc:docMk/>
            <pc:sldMk cId="1505946810" sldId="263"/>
            <ac:spMk id="26" creationId="{40CB0CD7-EC05-DEB3-BBAE-40AAA27C6344}"/>
          </ac:spMkLst>
        </pc:spChg>
      </pc:sldChg>
      <pc:sldChg chg="addSp modSp new mod modNotesTx">
        <pc:chgData name="Shosanya, Stephanie" userId="5f6cb234-3345-43dd-8d47-9d39b4060dc7" providerId="ADAL" clId="{EC1F2CC3-7A38-4E5E-A96F-BD980DBF131E}" dt="2024-04-05T02:48:51.704" v="1049" actId="2710"/>
        <pc:sldMkLst>
          <pc:docMk/>
          <pc:sldMk cId="3844846069" sldId="271"/>
        </pc:sldMkLst>
        <pc:spChg chg="mod">
          <ac:chgData name="Shosanya, Stephanie" userId="5f6cb234-3345-43dd-8d47-9d39b4060dc7" providerId="ADAL" clId="{EC1F2CC3-7A38-4E5E-A96F-BD980DBF131E}" dt="2024-04-05T02:46:32.864" v="990" actId="1076"/>
          <ac:spMkLst>
            <pc:docMk/>
            <pc:sldMk cId="3844846069" sldId="271"/>
            <ac:spMk id="2" creationId="{56E42310-019F-6058-DCF3-9D043F53906E}"/>
          </ac:spMkLst>
        </pc:spChg>
        <pc:spChg chg="add mod">
          <ac:chgData name="Shosanya, Stephanie" userId="5f6cb234-3345-43dd-8d47-9d39b4060dc7" providerId="ADAL" clId="{EC1F2CC3-7A38-4E5E-A96F-BD980DBF131E}" dt="2024-04-05T02:48:51.704" v="1049" actId="2710"/>
          <ac:spMkLst>
            <pc:docMk/>
            <pc:sldMk cId="3844846069" sldId="271"/>
            <ac:spMk id="3" creationId="{E77468A2-3233-F6FF-7149-FA94691A4CA3}"/>
          </ac:spMkLst>
        </pc:spChg>
      </pc:sldChg>
    </pc:docChg>
  </pc:docChgLst>
  <pc:docChgLst>
    <pc:chgData name="Deluca, Alyssa" userId="S::alyssa.deluca@cookcountyhealth.org::df340aeb-a469-4403-bf0a-aaa35699d16c" providerId="AD" clId="Web-{D3245C16-AAC0-CD53-5185-7C2B738B9F3D}"/>
    <pc:docChg chg="modSld">
      <pc:chgData name="Deluca, Alyssa" userId="S::alyssa.deluca@cookcountyhealth.org::df340aeb-a469-4403-bf0a-aaa35699d16c" providerId="AD" clId="Web-{D3245C16-AAC0-CD53-5185-7C2B738B9F3D}" dt="2024-04-03T16:20:16.971" v="94" actId="1076"/>
      <pc:docMkLst>
        <pc:docMk/>
      </pc:docMkLst>
      <pc:sldChg chg="addSp modSp">
        <pc:chgData name="Deluca, Alyssa" userId="S::alyssa.deluca@cookcountyhealth.org::df340aeb-a469-4403-bf0a-aaa35699d16c" providerId="AD" clId="Web-{D3245C16-AAC0-CD53-5185-7C2B738B9F3D}" dt="2024-04-03T16:20:16.971" v="94" actId="1076"/>
        <pc:sldMkLst>
          <pc:docMk/>
          <pc:sldMk cId="3343163433" sldId="273"/>
        </pc:sldMkLst>
        <pc:spChg chg="add mod">
          <ac:chgData name="Deluca, Alyssa" userId="S::alyssa.deluca@cookcountyhealth.org::df340aeb-a469-4403-bf0a-aaa35699d16c" providerId="AD" clId="Web-{D3245C16-AAC0-CD53-5185-7C2B738B9F3D}" dt="2024-04-03T16:17:01.418" v="7" actId="20577"/>
          <ac:spMkLst>
            <pc:docMk/>
            <pc:sldMk cId="3343163433" sldId="273"/>
            <ac:spMk id="3" creationId="{4D97FEC4-20C8-807E-C486-6D88A3B1B80E}"/>
          </ac:spMkLst>
        </pc:spChg>
        <pc:spChg chg="add mod">
          <ac:chgData name="Deluca, Alyssa" userId="S::alyssa.deluca@cookcountyhealth.org::df340aeb-a469-4403-bf0a-aaa35699d16c" providerId="AD" clId="Web-{D3245C16-AAC0-CD53-5185-7C2B738B9F3D}" dt="2024-04-03T16:20:16.971" v="94" actId="1076"/>
          <ac:spMkLst>
            <pc:docMk/>
            <pc:sldMk cId="3343163433" sldId="273"/>
            <ac:spMk id="4" creationId="{C761BFD4-7960-6CE5-7508-BDDFC3E6DBA2}"/>
          </ac:spMkLst>
        </pc:spChg>
      </pc:sldChg>
    </pc:docChg>
  </pc:docChgLst>
  <pc:docChgLst>
    <pc:chgData name="Holloway-Beth, Alfreda" userId="S::alfreda.holloway@cookcountyhhs.org::47cf7b25-5b40-46ab-9b16-43fd5c8e3de7" providerId="AD" clId="Web-{933F1577-2E1A-6595-1D80-F7D2F2B2D58E}"/>
    <pc:docChg chg="mod addSld delSld modSld sldOrd">
      <pc:chgData name="Holloway-Beth, Alfreda" userId="S::alfreda.holloway@cookcountyhhs.org::47cf7b25-5b40-46ab-9b16-43fd5c8e3de7" providerId="AD" clId="Web-{933F1577-2E1A-6595-1D80-F7D2F2B2D58E}" dt="2024-03-28T19:59:39.830" v="170"/>
      <pc:docMkLst>
        <pc:docMk/>
      </pc:docMkLst>
      <pc:sldChg chg="add del">
        <pc:chgData name="Holloway-Beth, Alfreda" userId="S::alfreda.holloway@cookcountyhhs.org::47cf7b25-5b40-46ab-9b16-43fd5c8e3de7" providerId="AD" clId="Web-{933F1577-2E1A-6595-1D80-F7D2F2B2D58E}" dt="2024-03-28T17:13:53.182" v="108"/>
        <pc:sldMkLst>
          <pc:docMk/>
          <pc:sldMk cId="2313498378" sldId="269"/>
        </pc:sldMkLst>
      </pc:sldChg>
      <pc:sldChg chg="add ord addCm">
        <pc:chgData name="Holloway-Beth, Alfreda" userId="S::alfreda.holloway@cookcountyhhs.org::47cf7b25-5b40-46ab-9b16-43fd5c8e3de7" providerId="AD" clId="Web-{933F1577-2E1A-6595-1D80-F7D2F2B2D58E}" dt="2024-03-28T19:59:39.830" v="170"/>
        <pc:sldMkLst>
          <pc:docMk/>
          <pc:sldMk cId="3693734476" sldId="269"/>
        </pc:sldMkLst>
        <pc:extLst>
          <p:ext xmlns:p="http://schemas.openxmlformats.org/presentationml/2006/main" uri="{D6D511B9-2390-475A-947B-AFAB55BFBCF1}">
            <pc226:cmChg xmlns:pc226="http://schemas.microsoft.com/office/powerpoint/2022/06/main/command" chg="add">
              <pc226:chgData name="Holloway-Beth, Alfreda" userId="S::alfreda.holloway@cookcountyhhs.org::47cf7b25-5b40-46ab-9b16-43fd5c8e3de7" providerId="AD" clId="Web-{933F1577-2E1A-6595-1D80-F7D2F2B2D58E}" dt="2024-03-28T19:59:39.830" v="170"/>
              <pc2:cmMkLst xmlns:pc2="http://schemas.microsoft.com/office/powerpoint/2019/9/main/command">
                <pc:docMk/>
                <pc:sldMk cId="3693734476" sldId="269"/>
                <pc2:cmMk id="{E99A5BC0-3483-4327-B926-EEED7AA7345A}"/>
              </pc2:cmMkLst>
            </pc226:cmChg>
          </p:ext>
        </pc:extLst>
      </pc:sldChg>
      <pc:sldChg chg="add del">
        <pc:chgData name="Holloway-Beth, Alfreda" userId="S::alfreda.holloway@cookcountyhhs.org::47cf7b25-5b40-46ab-9b16-43fd5c8e3de7" providerId="AD" clId="Web-{933F1577-2E1A-6595-1D80-F7D2F2B2D58E}" dt="2024-03-28T17:02:31.148" v="2"/>
        <pc:sldMkLst>
          <pc:docMk/>
          <pc:sldMk cId="1879143141" sldId="270"/>
        </pc:sldMkLst>
      </pc:sldChg>
      <pc:sldChg chg="addSp delSp modSp new add del">
        <pc:chgData name="Holloway-Beth, Alfreda" userId="S::alfreda.holloway@cookcountyhhs.org::47cf7b25-5b40-46ab-9b16-43fd5c8e3de7" providerId="AD" clId="Web-{933F1577-2E1A-6595-1D80-F7D2F2B2D58E}" dt="2024-03-28T19:20:55.211" v="166"/>
        <pc:sldMkLst>
          <pc:docMk/>
          <pc:sldMk cId="3693734476" sldId="270"/>
        </pc:sldMkLst>
        <pc:spChg chg="del mod">
          <ac:chgData name="Holloway-Beth, Alfreda" userId="S::alfreda.holloway@cookcountyhhs.org::47cf7b25-5b40-46ab-9b16-43fd5c8e3de7" providerId="AD" clId="Web-{933F1577-2E1A-6595-1D80-F7D2F2B2D58E}" dt="2024-03-28T17:02:56.274" v="6"/>
          <ac:spMkLst>
            <pc:docMk/>
            <pc:sldMk cId="3693734476" sldId="270"/>
            <ac:spMk id="2" creationId="{06C075EC-4CFC-7168-4FFB-32B0FE1C38DA}"/>
          </ac:spMkLst>
        </pc:spChg>
        <pc:spChg chg="add del mod">
          <ac:chgData name="Holloway-Beth, Alfreda" userId="S::alfreda.holloway@cookcountyhhs.org::47cf7b25-5b40-46ab-9b16-43fd5c8e3de7" providerId="AD" clId="Web-{933F1577-2E1A-6595-1D80-F7D2F2B2D58E}" dt="2024-03-28T17:03:12.399" v="10"/>
          <ac:spMkLst>
            <pc:docMk/>
            <pc:sldMk cId="3693734476" sldId="270"/>
            <ac:spMk id="4" creationId="{1BC4D00D-55A3-44EA-028F-BA8ABAEDF6BD}"/>
          </ac:spMkLst>
        </pc:spChg>
        <pc:spChg chg="add mod">
          <ac:chgData name="Holloway-Beth, Alfreda" userId="S::alfreda.holloway@cookcountyhhs.org::47cf7b25-5b40-46ab-9b16-43fd5c8e3de7" providerId="AD" clId="Web-{933F1577-2E1A-6595-1D80-F7D2F2B2D58E}" dt="2024-03-28T17:04:32.667" v="17" actId="20577"/>
          <ac:spMkLst>
            <pc:docMk/>
            <pc:sldMk cId="3693734476" sldId="270"/>
            <ac:spMk id="6" creationId="{78B54957-DAFB-E354-0E1B-D90F30C66B8F}"/>
          </ac:spMkLst>
        </pc:spChg>
        <pc:spChg chg="add mod">
          <ac:chgData name="Holloway-Beth, Alfreda" userId="S::alfreda.holloway@cookcountyhhs.org::47cf7b25-5b40-46ab-9b16-43fd5c8e3de7" providerId="AD" clId="Web-{933F1577-2E1A-6595-1D80-F7D2F2B2D58E}" dt="2024-03-28T17:05:17.527" v="43" actId="20577"/>
          <ac:spMkLst>
            <pc:docMk/>
            <pc:sldMk cId="3693734476" sldId="270"/>
            <ac:spMk id="8" creationId="{F5C4A5D2-B49A-1259-0662-8B4596463747}"/>
          </ac:spMkLst>
        </pc:spChg>
        <pc:graphicFrameChg chg="add del mod modGraphic">
          <ac:chgData name="Holloway-Beth, Alfreda" userId="S::alfreda.holloway@cookcountyhhs.org::47cf7b25-5b40-46ab-9b16-43fd5c8e3de7" providerId="AD" clId="Web-{933F1577-2E1A-6595-1D80-F7D2F2B2D58E}" dt="2024-03-28T17:10:03.223" v="79"/>
          <ac:graphicFrameMkLst>
            <pc:docMk/>
            <pc:sldMk cId="3693734476" sldId="270"/>
            <ac:graphicFrameMk id="9" creationId="{8B5BF911-4DF7-E972-F144-593EFCD0F259}"/>
          </ac:graphicFrameMkLst>
        </pc:graphicFrameChg>
        <pc:graphicFrameChg chg="add del modGraphic">
          <ac:chgData name="Holloway-Beth, Alfreda" userId="S::alfreda.holloway@cookcountyhhs.org::47cf7b25-5b40-46ab-9b16-43fd5c8e3de7" providerId="AD" clId="Web-{933F1577-2E1A-6595-1D80-F7D2F2B2D58E}" dt="2024-03-28T17:11:47.538" v="87"/>
          <ac:graphicFrameMkLst>
            <pc:docMk/>
            <pc:sldMk cId="3693734476" sldId="270"/>
            <ac:graphicFrameMk id="436" creationId="{EAF52F85-EE7B-AE88-8925-511D86E4195A}"/>
          </ac:graphicFrameMkLst>
        </pc:graphicFrameChg>
        <pc:graphicFrameChg chg="add del mod modGraphic">
          <ac:chgData name="Holloway-Beth, Alfreda" userId="S::alfreda.holloway@cookcountyhhs.org::47cf7b25-5b40-46ab-9b16-43fd5c8e3de7" providerId="AD" clId="Web-{933F1577-2E1A-6595-1D80-F7D2F2B2D58E}" dt="2024-03-28T17:12:20.336" v="94"/>
          <ac:graphicFrameMkLst>
            <pc:docMk/>
            <pc:sldMk cId="3693734476" sldId="270"/>
            <ac:graphicFrameMk id="465" creationId="{26C7329C-C666-5BBA-0D96-CC3860622AC3}"/>
          </ac:graphicFrameMkLst>
        </pc:graphicFrameChg>
        <pc:graphicFrameChg chg="add mod modGraphic">
          <ac:chgData name="Holloway-Beth, Alfreda" userId="S::alfreda.holloway@cookcountyhhs.org::47cf7b25-5b40-46ab-9b16-43fd5c8e3de7" providerId="AD" clId="Web-{933F1577-2E1A-6595-1D80-F7D2F2B2D58E}" dt="2024-03-28T19:11:19.305" v="165"/>
          <ac:graphicFrameMkLst>
            <pc:docMk/>
            <pc:sldMk cId="3693734476" sldId="270"/>
            <ac:graphicFrameMk id="583" creationId="{86006ACD-D408-DC47-B944-7404BA10C493}"/>
          </ac:graphicFrameMkLst>
        </pc:graphicFrameChg>
        <pc:graphicFrameChg chg="add mod modGraphic">
          <ac:chgData name="Holloway-Beth, Alfreda" userId="S::alfreda.holloway@cookcountyhhs.org::47cf7b25-5b40-46ab-9b16-43fd5c8e3de7" providerId="AD" clId="Web-{933F1577-2E1A-6595-1D80-F7D2F2B2D58E}" dt="2024-03-28T19:10:25.725" v="155" actId="14100"/>
          <ac:graphicFrameMkLst>
            <pc:docMk/>
            <pc:sldMk cId="3693734476" sldId="270"/>
            <ac:graphicFrameMk id="598" creationId="{CDB1E94F-C7BB-2EAA-0693-9ED69F864297}"/>
          </ac:graphicFrameMkLst>
        </pc:graphicFrameChg>
        <pc:graphicFrameChg chg="add del mod modGraphic">
          <ac:chgData name="Holloway-Beth, Alfreda" userId="S::alfreda.holloway@cookcountyhhs.org::47cf7b25-5b40-46ab-9b16-43fd5c8e3de7" providerId="AD" clId="Web-{933F1577-2E1A-6595-1D80-F7D2F2B2D58E}" dt="2024-03-28T17:13:15.509" v="104"/>
          <ac:graphicFrameMkLst>
            <pc:docMk/>
            <pc:sldMk cId="3693734476" sldId="270"/>
            <ac:graphicFrameMk id="604" creationId="{26C7329C-C666-5BBA-0D96-CC3860622AC3}"/>
          </ac:graphicFrameMkLst>
        </pc:graphicFrameChg>
      </pc:sldChg>
      <pc:sldMasterChg chg="addSldLayout">
        <pc:chgData name="Holloway-Beth, Alfreda" userId="S::alfreda.holloway@cookcountyhhs.org::47cf7b25-5b40-46ab-9b16-43fd5c8e3de7" providerId="AD" clId="Web-{933F1577-2E1A-6595-1D80-F7D2F2B2D58E}" dt="2024-03-28T17:02:20.991" v="1"/>
        <pc:sldMasterMkLst>
          <pc:docMk/>
          <pc:sldMasterMk cId="0" sldId="2147483860"/>
        </pc:sldMasterMkLst>
        <pc:sldLayoutChg chg="add">
          <pc:chgData name="Holloway-Beth, Alfreda" userId="S::alfreda.holloway@cookcountyhhs.org::47cf7b25-5b40-46ab-9b16-43fd5c8e3de7" providerId="AD" clId="Web-{933F1577-2E1A-6595-1D80-F7D2F2B2D58E}" dt="2024-03-28T17:02:20.444" v="0"/>
          <pc:sldLayoutMkLst>
            <pc:docMk/>
            <pc:sldMasterMk cId="0" sldId="2147483648"/>
            <pc:sldLayoutMk cId="1082526975" sldId="2147483858"/>
          </pc:sldLayoutMkLst>
        </pc:sldLayoutChg>
        <pc:sldLayoutChg chg="add">
          <pc:chgData name="Holloway-Beth, Alfreda" userId="S::alfreda.holloway@cookcountyhhs.org::47cf7b25-5b40-46ab-9b16-43fd5c8e3de7" providerId="AD" clId="Web-{933F1577-2E1A-6595-1D80-F7D2F2B2D58E}" dt="2024-03-28T17:02:20.991" v="1"/>
          <pc:sldLayoutMkLst>
            <pc:docMk/>
            <pc:sldMasterMk cId="0" sldId="2147483648"/>
            <pc:sldLayoutMk cId="4022601328" sldId="2147483859"/>
          </pc:sldLayoutMkLst>
        </pc:sldLayoutChg>
      </pc:sldMasterChg>
    </pc:docChg>
  </pc:docChgLst>
  <pc:docChgLst>
    <pc:chgData name="Deluca, Alyssa" userId="S::alyssa.deluca@cookcountyhealth.org::df340aeb-a469-4403-bf0a-aaa35699d16c" providerId="AD" clId="Web-{D2F5C16B-F52F-3D94-1EAD-4A6F56CF1EDC}"/>
    <pc:docChg chg="modSld">
      <pc:chgData name="Deluca, Alyssa" userId="S::alyssa.deluca@cookcountyhealth.org::df340aeb-a469-4403-bf0a-aaa35699d16c" providerId="AD" clId="Web-{D2F5C16B-F52F-3D94-1EAD-4A6F56CF1EDC}" dt="2024-04-03T17:50:41.672" v="36"/>
      <pc:docMkLst>
        <pc:docMk/>
      </pc:docMkLst>
      <pc:sldChg chg="addSp delSp modSp">
        <pc:chgData name="Deluca, Alyssa" userId="S::alyssa.deluca@cookcountyhealth.org::df340aeb-a469-4403-bf0a-aaa35699d16c" providerId="AD" clId="Web-{D2F5C16B-F52F-3D94-1EAD-4A6F56CF1EDC}" dt="2024-04-03T17:50:41.672" v="36"/>
        <pc:sldMkLst>
          <pc:docMk/>
          <pc:sldMk cId="2418767790" sldId="272"/>
        </pc:sldMkLst>
        <pc:spChg chg="mod">
          <ac:chgData name="Deluca, Alyssa" userId="S::alyssa.deluca@cookcountyhealth.org::df340aeb-a469-4403-bf0a-aaa35699d16c" providerId="AD" clId="Web-{D2F5C16B-F52F-3D94-1EAD-4A6F56CF1EDC}" dt="2024-04-03T17:47:44.246" v="26" actId="1076"/>
          <ac:spMkLst>
            <pc:docMk/>
            <pc:sldMk cId="2418767790" sldId="272"/>
            <ac:spMk id="20" creationId="{6CBFD8D1-D633-2316-5989-55DA2793EE73}"/>
          </ac:spMkLst>
        </pc:spChg>
        <pc:spChg chg="mod">
          <ac:chgData name="Deluca, Alyssa" userId="S::alyssa.deluca@cookcountyhealth.org::df340aeb-a469-4403-bf0a-aaa35699d16c" providerId="AD" clId="Web-{D2F5C16B-F52F-3D94-1EAD-4A6F56CF1EDC}" dt="2024-04-03T17:48:18.809" v="29" actId="1076"/>
          <ac:spMkLst>
            <pc:docMk/>
            <pc:sldMk cId="2418767790" sldId="272"/>
            <ac:spMk id="22" creationId="{88611AB3-CF81-B1E8-2F31-D9D3D797A8A1}"/>
          </ac:spMkLst>
        </pc:spChg>
        <pc:spChg chg="mod">
          <ac:chgData name="Deluca, Alyssa" userId="S::alyssa.deluca@cookcountyhealth.org::df340aeb-a469-4403-bf0a-aaa35699d16c" providerId="AD" clId="Web-{D2F5C16B-F52F-3D94-1EAD-4A6F56CF1EDC}" dt="2024-04-03T17:45:58.399" v="13" actId="1076"/>
          <ac:spMkLst>
            <pc:docMk/>
            <pc:sldMk cId="2418767790" sldId="272"/>
            <ac:spMk id="26" creationId="{E56C518C-9175-FF45-8AD3-CB6186909961}"/>
          </ac:spMkLst>
        </pc:spChg>
        <pc:spChg chg="mod">
          <ac:chgData name="Deluca, Alyssa" userId="S::alyssa.deluca@cookcountyhealth.org::df340aeb-a469-4403-bf0a-aaa35699d16c" providerId="AD" clId="Web-{D2F5C16B-F52F-3D94-1EAD-4A6F56CF1EDC}" dt="2024-04-03T17:46:16.759" v="15" actId="1076"/>
          <ac:spMkLst>
            <pc:docMk/>
            <pc:sldMk cId="2418767790" sldId="272"/>
            <ac:spMk id="29" creationId="{DA77C747-6E55-7F84-FF9B-70B53A2D995E}"/>
          </ac:spMkLst>
        </pc:spChg>
        <pc:picChg chg="del">
          <ac:chgData name="Deluca, Alyssa" userId="S::alyssa.deluca@cookcountyhealth.org::df340aeb-a469-4403-bf0a-aaa35699d16c" providerId="AD" clId="Web-{D2F5C16B-F52F-3D94-1EAD-4A6F56CF1EDC}" dt="2024-04-03T17:45:32.742" v="9"/>
          <ac:picMkLst>
            <pc:docMk/>
            <pc:sldMk cId="2418767790" sldId="272"/>
            <ac:picMk id="3" creationId="{1B94FB22-02B4-C6A1-359F-57252B39C610}"/>
          </ac:picMkLst>
        </pc:picChg>
        <pc:picChg chg="mod">
          <ac:chgData name="Deluca, Alyssa" userId="S::alyssa.deluca@cookcountyhealth.org::df340aeb-a469-4403-bf0a-aaa35699d16c" providerId="AD" clId="Web-{D2F5C16B-F52F-3D94-1EAD-4A6F56CF1EDC}" dt="2024-04-03T17:46:28.369" v="16" actId="14100"/>
          <ac:picMkLst>
            <pc:docMk/>
            <pc:sldMk cId="2418767790" sldId="272"/>
            <ac:picMk id="5" creationId="{FE0F5339-F00A-6821-A364-19BFB8F5E9D1}"/>
          </ac:picMkLst>
        </pc:picChg>
        <pc:picChg chg="mod">
          <ac:chgData name="Deluca, Alyssa" userId="S::alyssa.deluca@cookcountyhealth.org::df340aeb-a469-4403-bf0a-aaa35699d16c" providerId="AD" clId="Web-{D2F5C16B-F52F-3D94-1EAD-4A6F56CF1EDC}" dt="2024-04-03T17:46:57.666" v="20" actId="1076"/>
          <ac:picMkLst>
            <pc:docMk/>
            <pc:sldMk cId="2418767790" sldId="272"/>
            <ac:picMk id="7" creationId="{56E14B0A-0E86-9405-CE8E-88F607343905}"/>
          </ac:picMkLst>
        </pc:picChg>
        <pc:picChg chg="add del mod">
          <ac:chgData name="Deluca, Alyssa" userId="S::alyssa.deluca@cookcountyhealth.org::df340aeb-a469-4403-bf0a-aaa35699d16c" providerId="AD" clId="Web-{D2F5C16B-F52F-3D94-1EAD-4A6F56CF1EDC}" dt="2024-04-03T17:45:09.554" v="5"/>
          <ac:picMkLst>
            <pc:docMk/>
            <pc:sldMk cId="2418767790" sldId="272"/>
            <ac:picMk id="10" creationId="{56471D97-9E0C-71E2-6EB0-0280CCA62FA1}"/>
          </ac:picMkLst>
        </pc:picChg>
        <pc:picChg chg="add mod">
          <ac:chgData name="Deluca, Alyssa" userId="S::alyssa.deluca@cookcountyhealth.org::df340aeb-a469-4403-bf0a-aaa35699d16c" providerId="AD" clId="Web-{D2F5C16B-F52F-3D94-1EAD-4A6F56CF1EDC}" dt="2024-04-03T17:47:02.744" v="21" actId="1076"/>
          <ac:picMkLst>
            <pc:docMk/>
            <pc:sldMk cId="2418767790" sldId="272"/>
            <ac:picMk id="21" creationId="{404DBA66-11C2-D50E-0D2B-0865AD7FB998}"/>
          </ac:picMkLst>
        </pc:picChg>
        <pc:cxnChg chg="mod">
          <ac:chgData name="Deluca, Alyssa" userId="S::alyssa.deluca@cookcountyhealth.org::df340aeb-a469-4403-bf0a-aaa35699d16c" providerId="AD" clId="Web-{D2F5C16B-F52F-3D94-1EAD-4A6F56CF1EDC}" dt="2024-04-03T17:50:41.672" v="36"/>
          <ac:cxnSpMkLst>
            <pc:docMk/>
            <pc:sldMk cId="2418767790" sldId="272"/>
            <ac:cxnSpMk id="8" creationId="{C8B8D4D2-E97F-D10E-3DC5-C3F1961DB06B}"/>
          </ac:cxnSpMkLst>
        </pc:cxnChg>
        <pc:cxnChg chg="mod">
          <ac:chgData name="Deluca, Alyssa" userId="S::alyssa.deluca@cookcountyhealth.org::df340aeb-a469-4403-bf0a-aaa35699d16c" providerId="AD" clId="Web-{D2F5C16B-F52F-3D94-1EAD-4A6F56CF1EDC}" dt="2024-04-03T17:49:58.952" v="35"/>
          <ac:cxnSpMkLst>
            <pc:docMk/>
            <pc:sldMk cId="2418767790" sldId="272"/>
            <ac:cxnSpMk id="35" creationId="{0A04EA4D-B676-8F1F-FDCB-119F6B0A0D9A}"/>
          </ac:cxnSpMkLst>
        </pc:cxnChg>
        <pc:cxnChg chg="mod">
          <ac:chgData name="Deluca, Alyssa" userId="S::alyssa.deluca@cookcountyhealth.org::df340aeb-a469-4403-bf0a-aaa35699d16c" providerId="AD" clId="Web-{D2F5C16B-F52F-3D94-1EAD-4A6F56CF1EDC}" dt="2024-04-03T17:47:35.527" v="24" actId="1076"/>
          <ac:cxnSpMkLst>
            <pc:docMk/>
            <pc:sldMk cId="2418767790" sldId="272"/>
            <ac:cxnSpMk id="36" creationId="{5EF0B2F4-1E81-4D1F-401E-E4ED0709ED43}"/>
          </ac:cxnSpMkLst>
        </pc:cxnChg>
      </pc:sldChg>
    </pc:docChg>
  </pc:docChgLst>
  <pc:docChgLst>
    <pc:chgData name="Shosanya, Stephanie" userId="S::stephanie.shosanya@cookcountyhealth.org::5f6cb234-3345-43dd-8d47-9d39b4060dc7" providerId="AD" clId="Web-{DC4BA5C9-D6B8-8579-A2B0-EA41A8FE3209}"/>
    <pc:docChg chg="sldOrd">
      <pc:chgData name="Shosanya, Stephanie" userId="S::stephanie.shosanya@cookcountyhealth.org::5f6cb234-3345-43dd-8d47-9d39b4060dc7" providerId="AD" clId="Web-{DC4BA5C9-D6B8-8579-A2B0-EA41A8FE3209}" dt="2024-04-01T16:03:49.770" v="1"/>
      <pc:docMkLst>
        <pc:docMk/>
      </pc:docMkLst>
      <pc:sldChg chg="ord">
        <pc:chgData name="Shosanya, Stephanie" userId="S::stephanie.shosanya@cookcountyhealth.org::5f6cb234-3345-43dd-8d47-9d39b4060dc7" providerId="AD" clId="Web-{DC4BA5C9-D6B8-8579-A2B0-EA41A8FE3209}" dt="2024-04-01T16:03:49.770" v="1"/>
        <pc:sldMkLst>
          <pc:docMk/>
          <pc:sldMk cId="2019519742" sldId="261"/>
        </pc:sldMkLst>
      </pc:sldChg>
      <pc:sldChg chg="modCm">
        <pc:chgData name="Shosanya, Stephanie" userId="S::stephanie.shosanya@cookcountyhealth.org::5f6cb234-3345-43dd-8d47-9d39b4060dc7" providerId="AD" clId="Web-{DC4BA5C9-D6B8-8579-A2B0-EA41A8FE3209}" dt="2024-03-28T20:02:06.859" v="0"/>
        <pc:sldMkLst>
          <pc:docMk/>
          <pc:sldMk cId="3693734476" sldId="269"/>
        </pc:sldMkLst>
        <pc:extLst>
          <p:ext xmlns:p="http://schemas.openxmlformats.org/presentationml/2006/main" uri="{D6D511B9-2390-475A-947B-AFAB55BFBCF1}">
            <pc226:cmChg xmlns:pc226="http://schemas.microsoft.com/office/powerpoint/2022/06/main/command" chg="mod modRxn">
              <pc226:chgData name="Shosanya, Stephanie" userId="S::stephanie.shosanya@cookcountyhealth.org::5f6cb234-3345-43dd-8d47-9d39b4060dc7" providerId="AD" clId="Web-{DC4BA5C9-D6B8-8579-A2B0-EA41A8FE3209}" dt="2024-03-28T20:02:06.859" v="0"/>
              <pc2:cmMkLst xmlns:pc2="http://schemas.microsoft.com/office/powerpoint/2019/9/main/command">
                <pc:docMk/>
                <pc:sldMk cId="3693734476" sldId="269"/>
                <pc2:cmMk id="{E99A5BC0-3483-4327-B926-EEED7AA7345A}"/>
              </pc2:cmMkLst>
            </pc226:cmChg>
          </p:ext>
        </pc:extLst>
      </pc:sldChg>
    </pc:docChg>
  </pc:docChgLst>
  <pc:docChgLst>
    <pc:chgData name="Deluca, Alyssa" userId="S::alyssa.deluca@cookcountyhealth.org::df340aeb-a469-4403-bf0a-aaa35699d16c" providerId="AD" clId="Web-{3BCC45F7-4F35-ADED-5FBE-CC6DA7CB7408}"/>
    <pc:docChg chg="modSld">
      <pc:chgData name="Deluca, Alyssa" userId="S::alyssa.deluca@cookcountyhealth.org::df340aeb-a469-4403-bf0a-aaa35699d16c" providerId="AD" clId="Web-{3BCC45F7-4F35-ADED-5FBE-CC6DA7CB7408}" dt="2024-04-03T17:50:54.174" v="0"/>
      <pc:docMkLst>
        <pc:docMk/>
      </pc:docMkLst>
      <pc:sldChg chg="modSp">
        <pc:chgData name="Deluca, Alyssa" userId="S::alyssa.deluca@cookcountyhealth.org::df340aeb-a469-4403-bf0a-aaa35699d16c" providerId="AD" clId="Web-{3BCC45F7-4F35-ADED-5FBE-CC6DA7CB7408}" dt="2024-04-03T17:50:54.174" v="0"/>
        <pc:sldMkLst>
          <pc:docMk/>
          <pc:sldMk cId="3343163433" sldId="273"/>
        </pc:sldMkLst>
        <pc:spChg chg="mod">
          <ac:chgData name="Deluca, Alyssa" userId="S::alyssa.deluca@cookcountyhealth.org::df340aeb-a469-4403-bf0a-aaa35699d16c" providerId="AD" clId="Web-{3BCC45F7-4F35-ADED-5FBE-CC6DA7CB7408}" dt="2024-04-03T17:50:54.174" v="0"/>
          <ac:spMkLst>
            <pc:docMk/>
            <pc:sldMk cId="3343163433" sldId="273"/>
            <ac:spMk id="3" creationId="{4D97FEC4-20C8-807E-C486-6D88A3B1B80E}"/>
          </ac:spMkLst>
        </pc:spChg>
      </pc:sldChg>
    </pc:docChg>
  </pc:docChgLst>
  <pc:docChgLst>
    <pc:chgData name="Deluca, Alyssa" userId="S::alyssa.deluca@cookcountyhealth.org::df340aeb-a469-4403-bf0a-aaa35699d16c" providerId="AD" clId="Web-{B5E0EDFF-F17E-FBCA-96BC-B577BE1A63EF}"/>
    <pc:docChg chg="addSld modSld sldOrd">
      <pc:chgData name="Deluca, Alyssa" userId="S::alyssa.deluca@cookcountyhealth.org::df340aeb-a469-4403-bf0a-aaa35699d16c" providerId="AD" clId="Web-{B5E0EDFF-F17E-FBCA-96BC-B577BE1A63EF}" dt="2024-04-03T16:11:01.861" v="32" actId="1076"/>
      <pc:docMkLst>
        <pc:docMk/>
      </pc:docMkLst>
      <pc:sldChg chg="modSp">
        <pc:chgData name="Deluca, Alyssa" userId="S::alyssa.deluca@cookcountyhealth.org::df340aeb-a469-4403-bf0a-aaa35699d16c" providerId="AD" clId="Web-{B5E0EDFF-F17E-FBCA-96BC-B577BE1A63EF}" dt="2024-04-03T16:11:01.861" v="32" actId="1076"/>
        <pc:sldMkLst>
          <pc:docMk/>
          <pc:sldMk cId="2418767790" sldId="272"/>
        </pc:sldMkLst>
        <pc:spChg chg="mod">
          <ac:chgData name="Deluca, Alyssa" userId="S::alyssa.deluca@cookcountyhealth.org::df340aeb-a469-4403-bf0a-aaa35699d16c" providerId="AD" clId="Web-{B5E0EDFF-F17E-FBCA-96BC-B577BE1A63EF}" dt="2024-04-03T16:10:04.640" v="25" actId="1076"/>
          <ac:spMkLst>
            <pc:docMk/>
            <pc:sldMk cId="2418767790" sldId="272"/>
            <ac:spMk id="4" creationId="{2CC4FED0-E110-68AF-D617-945181A9A7EF}"/>
          </ac:spMkLst>
        </pc:spChg>
        <pc:spChg chg="mod">
          <ac:chgData name="Deluca, Alyssa" userId="S::alyssa.deluca@cookcountyhealth.org::df340aeb-a469-4403-bf0a-aaa35699d16c" providerId="AD" clId="Web-{B5E0EDFF-F17E-FBCA-96BC-B577BE1A63EF}" dt="2024-04-03T16:10:36.078" v="29" actId="14100"/>
          <ac:spMkLst>
            <pc:docMk/>
            <pc:sldMk cId="2418767790" sldId="272"/>
            <ac:spMk id="15" creationId="{66661257-717A-8EEC-4C99-453292AAFDF2}"/>
          </ac:spMkLst>
        </pc:spChg>
        <pc:spChg chg="mod">
          <ac:chgData name="Deluca, Alyssa" userId="S::alyssa.deluca@cookcountyhealth.org::df340aeb-a469-4403-bf0a-aaa35699d16c" providerId="AD" clId="Web-{B5E0EDFF-F17E-FBCA-96BC-B577BE1A63EF}" dt="2024-04-03T16:10:27.641" v="28" actId="1076"/>
          <ac:spMkLst>
            <pc:docMk/>
            <pc:sldMk cId="2418767790" sldId="272"/>
            <ac:spMk id="20" creationId="{6CBFD8D1-D633-2316-5989-55DA2793EE73}"/>
          </ac:spMkLst>
        </pc:spChg>
        <pc:spChg chg="mod">
          <ac:chgData name="Deluca, Alyssa" userId="S::alyssa.deluca@cookcountyhealth.org::df340aeb-a469-4403-bf0a-aaa35699d16c" providerId="AD" clId="Web-{B5E0EDFF-F17E-FBCA-96BC-B577BE1A63EF}" dt="2024-04-03T16:10:14.671" v="26" actId="1076"/>
          <ac:spMkLst>
            <pc:docMk/>
            <pc:sldMk cId="2418767790" sldId="272"/>
            <ac:spMk id="22" creationId="{88611AB3-CF81-B1E8-2F31-D9D3D797A8A1}"/>
          </ac:spMkLst>
        </pc:spChg>
        <pc:spChg chg="mod">
          <ac:chgData name="Deluca, Alyssa" userId="S::alyssa.deluca@cookcountyhealth.org::df340aeb-a469-4403-bf0a-aaa35699d16c" providerId="AD" clId="Web-{B5E0EDFF-F17E-FBCA-96BC-B577BE1A63EF}" dt="2024-04-03T16:10:51.345" v="31" actId="1076"/>
          <ac:spMkLst>
            <pc:docMk/>
            <pc:sldMk cId="2418767790" sldId="272"/>
            <ac:spMk id="31" creationId="{75593C67-C1EC-206C-2DDD-709C363944B2}"/>
          </ac:spMkLst>
        </pc:spChg>
        <pc:spChg chg="mod">
          <ac:chgData name="Deluca, Alyssa" userId="S::alyssa.deluca@cookcountyhealth.org::df340aeb-a469-4403-bf0a-aaa35699d16c" providerId="AD" clId="Web-{B5E0EDFF-F17E-FBCA-96BC-B577BE1A63EF}" dt="2024-04-03T16:10:19.172" v="27" actId="1076"/>
          <ac:spMkLst>
            <pc:docMk/>
            <pc:sldMk cId="2418767790" sldId="272"/>
            <ac:spMk id="41" creationId="{E53060ED-15DF-08CB-ACA2-07359DFA2E88}"/>
          </ac:spMkLst>
        </pc:spChg>
        <pc:picChg chg="mod">
          <ac:chgData name="Deluca, Alyssa" userId="S::alyssa.deluca@cookcountyhealth.org::df340aeb-a469-4403-bf0a-aaa35699d16c" providerId="AD" clId="Web-{B5E0EDFF-F17E-FBCA-96BC-B577BE1A63EF}" dt="2024-04-03T16:11:01.861" v="32" actId="1076"/>
          <ac:picMkLst>
            <pc:docMk/>
            <pc:sldMk cId="2418767790" sldId="272"/>
            <ac:picMk id="7" creationId="{56E14B0A-0E86-9405-CE8E-88F607343905}"/>
          </ac:picMkLst>
        </pc:picChg>
      </pc:sldChg>
      <pc:sldChg chg="delSp modSp add ord">
        <pc:chgData name="Deluca, Alyssa" userId="S::alyssa.deluca@cookcountyhealth.org::df340aeb-a469-4403-bf0a-aaa35699d16c" providerId="AD" clId="Web-{B5E0EDFF-F17E-FBCA-96BC-B577BE1A63EF}" dt="2024-04-03T16:09:31.404" v="5"/>
        <pc:sldMkLst>
          <pc:docMk/>
          <pc:sldMk cId="3343163433" sldId="273"/>
        </pc:sldMkLst>
        <pc:spChg chg="del mod">
          <ac:chgData name="Deluca, Alyssa" userId="S::alyssa.deluca@cookcountyhealth.org::df340aeb-a469-4403-bf0a-aaa35699d16c" providerId="AD" clId="Web-{B5E0EDFF-F17E-FBCA-96BC-B577BE1A63EF}" dt="2024-04-03T16:09:31.404" v="5"/>
          <ac:spMkLst>
            <pc:docMk/>
            <pc:sldMk cId="3343163433" sldId="273"/>
            <ac:spMk id="3" creationId="{3EBBC61C-7786-AD09-05A8-526B5B29C2FA}"/>
          </ac:spMkLst>
        </pc:spChg>
      </pc:sldChg>
    </pc:docChg>
  </pc:docChgLst>
  <pc:docChgLst>
    <pc:chgData name="Shosanya, Stephanie" userId="S::stephanie.shosanya@cookcountyhealth.org::5f6cb234-3345-43dd-8d47-9d39b4060dc7" providerId="AD" clId="Web-{BD887ADC-F217-1245-6D49-5E233D101724}"/>
    <pc:docChg chg="modSld">
      <pc:chgData name="Shosanya, Stephanie" userId="S::stephanie.shosanya@cookcountyhealth.org::5f6cb234-3345-43dd-8d47-9d39b4060dc7" providerId="AD" clId="Web-{BD887ADC-F217-1245-6D49-5E233D101724}" dt="2024-04-01T17:24:03.887" v="74" actId="20577"/>
      <pc:docMkLst>
        <pc:docMk/>
      </pc:docMkLst>
      <pc:sldChg chg="addCm">
        <pc:chgData name="Shosanya, Stephanie" userId="S::stephanie.shosanya@cookcountyhealth.org::5f6cb234-3345-43dd-8d47-9d39b4060dc7" providerId="AD" clId="Web-{BD887ADC-F217-1245-6D49-5E233D101724}" dt="2024-04-01T16:06:30.431" v="0"/>
        <pc:sldMkLst>
          <pc:docMk/>
          <pc:sldMk cId="1720150271" sldId="260"/>
        </pc:sldMkLst>
        <pc:extLst>
          <p:ext xmlns:p="http://schemas.openxmlformats.org/presentationml/2006/main" uri="{D6D511B9-2390-475A-947B-AFAB55BFBCF1}">
            <pc226:cmChg xmlns:pc226="http://schemas.microsoft.com/office/powerpoint/2022/06/main/command" chg="add">
              <pc226:chgData name="Shosanya, Stephanie" userId="S::stephanie.shosanya@cookcountyhealth.org::5f6cb234-3345-43dd-8d47-9d39b4060dc7" providerId="AD" clId="Web-{BD887ADC-F217-1245-6D49-5E233D101724}" dt="2024-04-01T16:06:30.431" v="0"/>
              <pc2:cmMkLst xmlns:pc2="http://schemas.microsoft.com/office/powerpoint/2019/9/main/command">
                <pc:docMk/>
                <pc:sldMk cId="1720150271" sldId="260"/>
                <pc2:cmMk id="{23FB0031-5582-43E6-B66A-3F7900BE0E42}"/>
              </pc2:cmMkLst>
            </pc226:cmChg>
          </p:ext>
        </pc:extLst>
      </pc:sldChg>
      <pc:sldChg chg="modSp modCm">
        <pc:chgData name="Shosanya, Stephanie" userId="S::stephanie.shosanya@cookcountyhealth.org::5f6cb234-3345-43dd-8d47-9d39b4060dc7" providerId="AD" clId="Web-{BD887ADC-F217-1245-6D49-5E233D101724}" dt="2024-04-01T17:24:03.887" v="74" actId="20577"/>
        <pc:sldMkLst>
          <pc:docMk/>
          <pc:sldMk cId="1505946810" sldId="263"/>
        </pc:sldMkLst>
        <pc:spChg chg="mod">
          <ac:chgData name="Shosanya, Stephanie" userId="S::stephanie.shosanya@cookcountyhealth.org::5f6cb234-3345-43dd-8d47-9d39b4060dc7" providerId="AD" clId="Web-{BD887ADC-F217-1245-6D49-5E233D101724}" dt="2024-04-01T16:07:00.652" v="18" actId="20577"/>
          <ac:spMkLst>
            <pc:docMk/>
            <pc:sldMk cId="1505946810" sldId="263"/>
            <ac:spMk id="13" creationId="{CB6CE965-2E81-E5D0-A84C-2BF3070E5565}"/>
          </ac:spMkLst>
        </pc:spChg>
        <pc:spChg chg="mod">
          <ac:chgData name="Shosanya, Stephanie" userId="S::stephanie.shosanya@cookcountyhealth.org::5f6cb234-3345-43dd-8d47-9d39b4060dc7" providerId="AD" clId="Web-{BD887ADC-F217-1245-6D49-5E233D101724}" dt="2024-04-01T16:07:03.089" v="19" actId="20577"/>
          <ac:spMkLst>
            <pc:docMk/>
            <pc:sldMk cId="1505946810" sldId="263"/>
            <ac:spMk id="14" creationId="{3CE7AC1E-8DF6-FA4F-E2A6-6AB912E121FD}"/>
          </ac:spMkLst>
        </pc:spChg>
        <pc:spChg chg="mod">
          <ac:chgData name="Shosanya, Stephanie" userId="S::stephanie.shosanya@cookcountyhealth.org::5f6cb234-3345-43dd-8d47-9d39b4060dc7" providerId="AD" clId="Web-{BD887ADC-F217-1245-6D49-5E233D101724}" dt="2024-04-01T17:23:54.309" v="66" actId="20577"/>
          <ac:spMkLst>
            <pc:docMk/>
            <pc:sldMk cId="1505946810" sldId="263"/>
            <ac:spMk id="23" creationId="{012888DD-1D08-498D-A27F-848AD18185D4}"/>
          </ac:spMkLst>
        </pc:spChg>
        <pc:spChg chg="mod">
          <ac:chgData name="Shosanya, Stephanie" userId="S::stephanie.shosanya@cookcountyhealth.org::5f6cb234-3345-43dd-8d47-9d39b4060dc7" providerId="AD" clId="Web-{BD887ADC-F217-1245-6D49-5E233D101724}" dt="2024-04-01T17:24:03.887" v="74" actId="20577"/>
          <ac:spMkLst>
            <pc:docMk/>
            <pc:sldMk cId="1505946810" sldId="263"/>
            <ac:spMk id="24" creationId="{1553E94F-0C39-4892-CEE9-C80385EA7008}"/>
          </ac:spMkLst>
        </pc:spChg>
        <pc:spChg chg="mod">
          <ac:chgData name="Shosanya, Stephanie" userId="S::stephanie.shosanya@cookcountyhealth.org::5f6cb234-3345-43dd-8d47-9d39b4060dc7" providerId="AD" clId="Web-{BD887ADC-F217-1245-6D49-5E233D101724}" dt="2024-04-01T16:07:22.700" v="24" actId="20577"/>
          <ac:spMkLst>
            <pc:docMk/>
            <pc:sldMk cId="1505946810" sldId="263"/>
            <ac:spMk id="26" creationId="{40CB0CD7-EC05-DEB3-BBAE-40AAA27C6344}"/>
          </ac:spMkLst>
        </pc:spChg>
        <pc:spChg chg="mod">
          <ac:chgData name="Shosanya, Stephanie" userId="S::stephanie.shosanya@cookcountyhealth.org::5f6cb234-3345-43dd-8d47-9d39b4060dc7" providerId="AD" clId="Web-{BD887ADC-F217-1245-6D49-5E233D101724}" dt="2024-04-01T16:07:43.061" v="40" actId="20577"/>
          <ac:spMkLst>
            <pc:docMk/>
            <pc:sldMk cId="1505946810" sldId="263"/>
            <ac:spMk id="30" creationId="{C6092B26-B951-2AE1-49AB-637AC2110E65}"/>
          </ac:spMkLst>
        </pc:spChg>
        <pc:extLst>
          <p:ext xmlns:p="http://schemas.openxmlformats.org/presentationml/2006/main" uri="{D6D511B9-2390-475A-947B-AFAB55BFBCF1}">
            <pc226:cmChg xmlns:pc226="http://schemas.microsoft.com/office/powerpoint/2022/06/main/command" chg="mod">
              <pc226:chgData name="Shosanya, Stephanie" userId="S::stephanie.shosanya@cookcountyhealth.org::5f6cb234-3345-43dd-8d47-9d39b4060dc7" providerId="AD" clId="Web-{BD887ADC-F217-1245-6D49-5E233D101724}" dt="2024-04-01T16:07:22.700" v="24" actId="20577"/>
              <pc2:cmMkLst xmlns:pc2="http://schemas.microsoft.com/office/powerpoint/2019/9/main/command">
                <pc:docMk/>
                <pc:sldMk cId="1505946810" sldId="263"/>
                <pc2:cmMk id="{E510E63A-C1B9-40C4-B260-F9DEB51739FF}"/>
              </pc2:cmMkLst>
            </pc226:cmChg>
            <pc226:cmChg xmlns:pc226="http://schemas.microsoft.com/office/powerpoint/2022/06/main/command" chg="mod">
              <pc226:chgData name="Shosanya, Stephanie" userId="S::stephanie.shosanya@cookcountyhealth.org::5f6cb234-3345-43dd-8d47-9d39b4060dc7" providerId="AD" clId="Web-{BD887ADC-F217-1245-6D49-5E233D101724}" dt="2024-04-01T16:06:59.870" v="17" actId="20577"/>
              <pc2:cmMkLst xmlns:pc2="http://schemas.microsoft.com/office/powerpoint/2019/9/main/command">
                <pc:docMk/>
                <pc:sldMk cId="1505946810" sldId="263"/>
                <pc2:cmMk id="{B11F99DF-FB0D-4ECE-8B4B-7B509EB05940}"/>
              </pc2:cmMkLst>
            </pc226:cmChg>
          </p:ext>
        </pc:extLst>
      </pc:sldChg>
    </pc:docChg>
  </pc:docChgLst>
  <pc:docChgLst>
    <pc:chgData name="Smith, Christopher" userId="55859027-47ff-4ec1-a263-656b30aeb6f0" providerId="ADAL" clId="{E26BCFA9-DEEC-4370-900D-C1CEF739BF37}"/>
    <pc:docChg chg="undo custSel modSld sldOrd">
      <pc:chgData name="Smith, Christopher" userId="55859027-47ff-4ec1-a263-656b30aeb6f0" providerId="ADAL" clId="{E26BCFA9-DEEC-4370-900D-C1CEF739BF37}" dt="2024-04-04T18:10:03.144" v="809" actId="478"/>
      <pc:docMkLst>
        <pc:docMk/>
      </pc:docMkLst>
      <pc:sldChg chg="ord">
        <pc:chgData name="Smith, Christopher" userId="55859027-47ff-4ec1-a263-656b30aeb6f0" providerId="ADAL" clId="{E26BCFA9-DEEC-4370-900D-C1CEF739BF37}" dt="2024-04-03T19:39:47.949" v="5"/>
        <pc:sldMkLst>
          <pc:docMk/>
          <pc:sldMk cId="2019519742" sldId="261"/>
        </pc:sldMkLst>
      </pc:sldChg>
      <pc:sldChg chg="addSp delSp modSp mod addAnim delAnim">
        <pc:chgData name="Smith, Christopher" userId="55859027-47ff-4ec1-a263-656b30aeb6f0" providerId="ADAL" clId="{E26BCFA9-DEEC-4370-900D-C1CEF739BF37}" dt="2024-04-04T18:10:03.144" v="809" actId="478"/>
        <pc:sldMkLst>
          <pc:docMk/>
          <pc:sldMk cId="1505946810" sldId="263"/>
        </pc:sldMkLst>
        <pc:spChg chg="add del">
          <ac:chgData name="Smith, Christopher" userId="55859027-47ff-4ec1-a263-656b30aeb6f0" providerId="ADAL" clId="{E26BCFA9-DEEC-4370-900D-C1CEF739BF37}" dt="2024-04-04T18:10:03.144" v="809" actId="478"/>
          <ac:spMkLst>
            <pc:docMk/>
            <pc:sldMk cId="1505946810" sldId="263"/>
            <ac:spMk id="6" creationId="{A6873A08-B0E8-C49B-4E2A-53B85823D71D}"/>
          </ac:spMkLst>
        </pc:spChg>
        <pc:spChg chg="mod">
          <ac:chgData name="Smith, Christopher" userId="55859027-47ff-4ec1-a263-656b30aeb6f0" providerId="ADAL" clId="{E26BCFA9-DEEC-4370-900D-C1CEF739BF37}" dt="2024-04-03T19:40:32.303" v="24" actId="20577"/>
          <ac:spMkLst>
            <pc:docMk/>
            <pc:sldMk cId="1505946810" sldId="263"/>
            <ac:spMk id="8" creationId="{5E9150E2-AE80-6468-B1D7-CB1C5B720EEE}"/>
          </ac:spMkLst>
        </pc:spChg>
      </pc:sldChg>
      <pc:sldChg chg="modSp mod">
        <pc:chgData name="Smith, Christopher" userId="55859027-47ff-4ec1-a263-656b30aeb6f0" providerId="ADAL" clId="{E26BCFA9-DEEC-4370-900D-C1CEF739BF37}" dt="2024-04-03T19:40:52.670" v="53" actId="20577"/>
        <pc:sldMkLst>
          <pc:docMk/>
          <pc:sldMk cId="1979855891" sldId="264"/>
        </pc:sldMkLst>
        <pc:spChg chg="mod">
          <ac:chgData name="Smith, Christopher" userId="55859027-47ff-4ec1-a263-656b30aeb6f0" providerId="ADAL" clId="{E26BCFA9-DEEC-4370-900D-C1CEF739BF37}" dt="2024-04-03T19:40:52.670" v="53" actId="20577"/>
          <ac:spMkLst>
            <pc:docMk/>
            <pc:sldMk cId="1979855891" sldId="264"/>
            <ac:spMk id="17" creationId="{0D14F3B8-1C5A-2AB5-0E2E-A96CFA4CB770}"/>
          </ac:spMkLst>
        </pc:spChg>
      </pc:sldChg>
      <pc:sldChg chg="modSp mod">
        <pc:chgData name="Smith, Christopher" userId="55859027-47ff-4ec1-a263-656b30aeb6f0" providerId="ADAL" clId="{E26BCFA9-DEEC-4370-900D-C1CEF739BF37}" dt="2024-04-03T19:41:20.594" v="76" actId="20577"/>
        <pc:sldMkLst>
          <pc:docMk/>
          <pc:sldMk cId="414705645" sldId="266"/>
        </pc:sldMkLst>
        <pc:spChg chg="mod">
          <ac:chgData name="Smith, Christopher" userId="55859027-47ff-4ec1-a263-656b30aeb6f0" providerId="ADAL" clId="{E26BCFA9-DEEC-4370-900D-C1CEF739BF37}" dt="2024-04-03T19:41:20.594" v="76" actId="20577"/>
          <ac:spMkLst>
            <pc:docMk/>
            <pc:sldMk cId="414705645" sldId="266"/>
            <ac:spMk id="17" creationId="{0D14F3B8-1C5A-2AB5-0E2E-A96CFA4CB770}"/>
          </ac:spMkLst>
        </pc:spChg>
      </pc:sldChg>
      <pc:sldChg chg="ord">
        <pc:chgData name="Smith, Christopher" userId="55859027-47ff-4ec1-a263-656b30aeb6f0" providerId="ADAL" clId="{E26BCFA9-DEEC-4370-900D-C1CEF739BF37}" dt="2024-04-03T19:39:46.710" v="3"/>
        <pc:sldMkLst>
          <pc:docMk/>
          <pc:sldMk cId="2856997347" sldId="267"/>
        </pc:sldMkLst>
      </pc:sldChg>
      <pc:sldChg chg="addSp modSp mod">
        <pc:chgData name="Smith, Christopher" userId="55859027-47ff-4ec1-a263-656b30aeb6f0" providerId="ADAL" clId="{E26BCFA9-DEEC-4370-900D-C1CEF739BF37}" dt="2024-04-04T16:43:17.094" v="807" actId="20577"/>
        <pc:sldMkLst>
          <pc:docMk/>
          <pc:sldMk cId="1202015641" sldId="270"/>
        </pc:sldMkLst>
        <pc:spChg chg="add mod">
          <ac:chgData name="Smith, Christopher" userId="55859027-47ff-4ec1-a263-656b30aeb6f0" providerId="ADAL" clId="{E26BCFA9-DEEC-4370-900D-C1CEF739BF37}" dt="2024-04-04T16:43:17.094" v="807" actId="20577"/>
          <ac:spMkLst>
            <pc:docMk/>
            <pc:sldMk cId="1202015641" sldId="270"/>
            <ac:spMk id="2" creationId="{91D9F88B-695A-A509-3DE4-5D52CF3CEDF6}"/>
          </ac:spMkLst>
        </pc:spChg>
      </pc:sldChg>
    </pc:docChg>
  </pc:docChgLst>
  <pc:docChgLst>
    <pc:chgData name="Shosanya, Stephanie" userId="S::stephanie.shosanya@cookcountyhealth.org::5f6cb234-3345-43dd-8d47-9d39b4060dc7" providerId="AD" clId="Web-{5D9414B7-017D-B5FB-722D-609BB36AC061}"/>
    <pc:docChg chg="">
      <pc:chgData name="Shosanya, Stephanie" userId="S::stephanie.shosanya@cookcountyhealth.org::5f6cb234-3345-43dd-8d47-9d39b4060dc7" providerId="AD" clId="Web-{5D9414B7-017D-B5FB-722D-609BB36AC061}" dt="2024-03-27T17:08:21.731" v="3"/>
      <pc:docMkLst>
        <pc:docMk/>
      </pc:docMkLst>
      <pc:sldChg chg="addCm delCm">
        <pc:chgData name="Shosanya, Stephanie" userId="S::stephanie.shosanya@cookcountyhealth.org::5f6cb234-3345-43dd-8d47-9d39b4060dc7" providerId="AD" clId="Web-{5D9414B7-017D-B5FB-722D-609BB36AC061}" dt="2024-03-27T17:08:21.731" v="3"/>
        <pc:sldMkLst>
          <pc:docMk/>
          <pc:sldMk cId="1505946810" sldId="263"/>
        </pc:sldMkLst>
        <pc:extLst>
          <p:ext xmlns:p="http://schemas.openxmlformats.org/presentationml/2006/main" uri="{D6D511B9-2390-475A-947B-AFAB55BFBCF1}">
            <pc226:cmChg xmlns:pc226="http://schemas.microsoft.com/office/powerpoint/2022/06/main/command" chg="add">
              <pc226:chgData name="Shosanya, Stephanie" userId="S::stephanie.shosanya@cookcountyhealth.org::5f6cb234-3345-43dd-8d47-9d39b4060dc7" providerId="AD" clId="Web-{5D9414B7-017D-B5FB-722D-609BB36AC061}" dt="2024-03-27T17:08:21.731" v="3"/>
              <pc2:cmMkLst xmlns:pc2="http://schemas.microsoft.com/office/powerpoint/2019/9/main/command">
                <pc:docMk/>
                <pc:sldMk cId="1505946810" sldId="263"/>
                <pc2:cmMk id="{E510E63A-C1B9-40C4-B260-F9DEB51739FF}"/>
              </pc2:cmMkLst>
            </pc226:cmChg>
            <pc226:cmChg xmlns:pc226="http://schemas.microsoft.com/office/powerpoint/2022/06/main/command" chg="add del">
              <pc226:chgData name="Shosanya, Stephanie" userId="S::stephanie.shosanya@cookcountyhealth.org::5f6cb234-3345-43dd-8d47-9d39b4060dc7" providerId="AD" clId="Web-{5D9414B7-017D-B5FB-722D-609BB36AC061}" dt="2024-03-27T17:05:27.757" v="2"/>
              <pc2:cmMkLst xmlns:pc2="http://schemas.microsoft.com/office/powerpoint/2019/9/main/command">
                <pc:docMk/>
                <pc:sldMk cId="1505946810" sldId="263"/>
                <pc2:cmMk id="{DFC7D2DA-B9DE-487A-AF2E-0EFF503DAA1F}"/>
              </pc2:cmMkLst>
            </pc226:cmChg>
            <pc226:cmChg xmlns:pc226="http://schemas.microsoft.com/office/powerpoint/2022/06/main/command" chg="add">
              <pc226:chgData name="Shosanya, Stephanie" userId="S::stephanie.shosanya@cookcountyhealth.org::5f6cb234-3345-43dd-8d47-9d39b4060dc7" providerId="AD" clId="Web-{5D9414B7-017D-B5FB-722D-609BB36AC061}" dt="2024-03-27T16:58:14.335" v="0"/>
              <pc2:cmMkLst xmlns:pc2="http://schemas.microsoft.com/office/powerpoint/2019/9/main/command">
                <pc:docMk/>
                <pc:sldMk cId="1505946810" sldId="263"/>
                <pc2:cmMk id="{B11F99DF-FB0D-4ECE-8B4B-7B509EB05940}"/>
              </pc2:cmMkLst>
            </pc226:cmChg>
          </p:ext>
        </pc:extLst>
      </pc:sldChg>
    </pc:docChg>
  </pc:docChgLst>
  <pc:docChgLst>
    <pc:chgData name="Deluca, Alyssa" userId="S::alyssa.deluca@cookcountyhealth.org::df340aeb-a469-4403-bf0a-aaa35699d16c" providerId="AD" clId="Web-{CCB49EC7-2E21-463C-B5CD-B9F4A62EA844}"/>
    <pc:docChg chg="modSld">
      <pc:chgData name="Deluca, Alyssa" userId="S::alyssa.deluca@cookcountyhealth.org::df340aeb-a469-4403-bf0a-aaa35699d16c" providerId="AD" clId="Web-{CCB49EC7-2E21-463C-B5CD-B9F4A62EA844}" dt="2024-04-03T18:14:37.358" v="116" actId="1076"/>
      <pc:docMkLst>
        <pc:docMk/>
      </pc:docMkLst>
      <pc:sldChg chg="modSp">
        <pc:chgData name="Deluca, Alyssa" userId="S::alyssa.deluca@cookcountyhealth.org::df340aeb-a469-4403-bf0a-aaa35699d16c" providerId="AD" clId="Web-{CCB49EC7-2E21-463C-B5CD-B9F4A62EA844}" dt="2024-04-03T18:03:09.863" v="66" actId="20577"/>
        <pc:sldMkLst>
          <pc:docMk/>
          <pc:sldMk cId="2418767790" sldId="272"/>
        </pc:sldMkLst>
        <pc:spChg chg="mod">
          <ac:chgData name="Deluca, Alyssa" userId="S::alyssa.deluca@cookcountyhealth.org::df340aeb-a469-4403-bf0a-aaa35699d16c" providerId="AD" clId="Web-{CCB49EC7-2E21-463C-B5CD-B9F4A62EA844}" dt="2024-04-03T18:03:09.863" v="66" actId="20577"/>
          <ac:spMkLst>
            <pc:docMk/>
            <pc:sldMk cId="2418767790" sldId="272"/>
            <ac:spMk id="4" creationId="{2CC4FED0-E110-68AF-D617-945181A9A7EF}"/>
          </ac:spMkLst>
        </pc:spChg>
      </pc:sldChg>
      <pc:sldChg chg="modSp">
        <pc:chgData name="Deluca, Alyssa" userId="S::alyssa.deluca@cookcountyhealth.org::df340aeb-a469-4403-bf0a-aaa35699d16c" providerId="AD" clId="Web-{CCB49EC7-2E21-463C-B5CD-B9F4A62EA844}" dt="2024-04-03T18:14:37.358" v="116" actId="1076"/>
        <pc:sldMkLst>
          <pc:docMk/>
          <pc:sldMk cId="3343163433" sldId="273"/>
        </pc:sldMkLst>
        <pc:spChg chg="mod">
          <ac:chgData name="Deluca, Alyssa" userId="S::alyssa.deluca@cookcountyhealth.org::df340aeb-a469-4403-bf0a-aaa35699d16c" providerId="AD" clId="Web-{CCB49EC7-2E21-463C-B5CD-B9F4A62EA844}" dt="2024-04-03T18:14:06.920" v="115" actId="1076"/>
          <ac:spMkLst>
            <pc:docMk/>
            <pc:sldMk cId="3343163433" sldId="273"/>
            <ac:spMk id="3" creationId="{4D97FEC4-20C8-807E-C486-6D88A3B1B80E}"/>
          </ac:spMkLst>
        </pc:spChg>
        <pc:spChg chg="mod">
          <ac:chgData name="Deluca, Alyssa" userId="S::alyssa.deluca@cookcountyhealth.org::df340aeb-a469-4403-bf0a-aaa35699d16c" providerId="AD" clId="Web-{CCB49EC7-2E21-463C-B5CD-B9F4A62EA844}" dt="2024-04-03T18:14:37.358" v="116" actId="1076"/>
          <ac:spMkLst>
            <pc:docMk/>
            <pc:sldMk cId="3343163433" sldId="273"/>
            <ac:spMk id="4" creationId="{C761BFD4-7960-6CE5-7508-BDDFC3E6DBA2}"/>
          </ac:spMkLst>
        </pc:spChg>
      </pc:sldChg>
      <pc:sldChg chg="addSp delSp modSp">
        <pc:chgData name="Deluca, Alyssa" userId="S::alyssa.deluca@cookcountyhealth.org::df340aeb-a469-4403-bf0a-aaa35699d16c" providerId="AD" clId="Web-{CCB49EC7-2E21-463C-B5CD-B9F4A62EA844}" dt="2024-04-03T18:11:43.430" v="114" actId="1076"/>
        <pc:sldMkLst>
          <pc:docMk/>
          <pc:sldMk cId="767508370" sldId="274"/>
        </pc:sldMkLst>
        <pc:spChg chg="del">
          <ac:chgData name="Deluca, Alyssa" userId="S::alyssa.deluca@cookcountyhealth.org::df340aeb-a469-4403-bf0a-aaa35699d16c" providerId="AD" clId="Web-{CCB49EC7-2E21-463C-B5CD-B9F4A62EA844}" dt="2024-04-03T17:59:16.838" v="49"/>
          <ac:spMkLst>
            <pc:docMk/>
            <pc:sldMk cId="767508370" sldId="274"/>
            <ac:spMk id="6" creationId="{00000000-0000-0000-0000-000000000000}"/>
          </ac:spMkLst>
        </pc:spChg>
        <pc:spChg chg="mod">
          <ac:chgData name="Deluca, Alyssa" userId="S::alyssa.deluca@cookcountyhealth.org::df340aeb-a469-4403-bf0a-aaa35699d16c" providerId="AD" clId="Web-{CCB49EC7-2E21-463C-B5CD-B9F4A62EA844}" dt="2024-04-03T18:11:43.430" v="114" actId="1076"/>
          <ac:spMkLst>
            <pc:docMk/>
            <pc:sldMk cId="767508370" sldId="274"/>
            <ac:spMk id="7" creationId="{00000000-0000-0000-0000-000000000000}"/>
          </ac:spMkLst>
        </pc:spChg>
        <pc:spChg chg="mod">
          <ac:chgData name="Deluca, Alyssa" userId="S::alyssa.deluca@cookcountyhealth.org::df340aeb-a469-4403-bf0a-aaa35699d16c" providerId="AD" clId="Web-{CCB49EC7-2E21-463C-B5CD-B9F4A62EA844}" dt="2024-04-03T18:11:15.788" v="110" actId="1076"/>
          <ac:spMkLst>
            <pc:docMk/>
            <pc:sldMk cId="767508370" sldId="274"/>
            <ac:spMk id="8" creationId="{00000000-0000-0000-0000-000000000000}"/>
          </ac:spMkLst>
        </pc:spChg>
        <pc:spChg chg="del mod">
          <ac:chgData name="Deluca, Alyssa" userId="S::alyssa.deluca@cookcountyhealth.org::df340aeb-a469-4403-bf0a-aaa35699d16c" providerId="AD" clId="Web-{CCB49EC7-2E21-463C-B5CD-B9F4A62EA844}" dt="2024-04-03T17:59:28.323" v="50"/>
          <ac:spMkLst>
            <pc:docMk/>
            <pc:sldMk cId="767508370" sldId="274"/>
            <ac:spMk id="9" creationId="{00000000-0000-0000-0000-000000000000}"/>
          </ac:spMkLst>
        </pc:spChg>
        <pc:picChg chg="del mod">
          <ac:chgData name="Deluca, Alyssa" userId="S::alyssa.deluca@cookcountyhealth.org::df340aeb-a469-4403-bf0a-aaa35699d16c" providerId="AD" clId="Web-{CCB49EC7-2E21-463C-B5CD-B9F4A62EA844}" dt="2024-04-03T18:05:58.494" v="67"/>
          <ac:picMkLst>
            <pc:docMk/>
            <pc:sldMk cId="767508370" sldId="274"/>
            <ac:picMk id="10" creationId="{00000000-0000-0000-0000-000000000000}"/>
          </ac:picMkLst>
        </pc:picChg>
        <pc:picChg chg="add del mod">
          <ac:chgData name="Deluca, Alyssa" userId="S::alyssa.deluca@cookcountyhealth.org::df340aeb-a469-4403-bf0a-aaa35699d16c" providerId="AD" clId="Web-{CCB49EC7-2E21-463C-B5CD-B9F4A62EA844}" dt="2024-04-03T18:10:10.489" v="99"/>
          <ac:picMkLst>
            <pc:docMk/>
            <pc:sldMk cId="767508370" sldId="274"/>
            <ac:picMk id="11" creationId="{2B35DEFC-297F-A4DA-24CA-0CDC909DB7C5}"/>
          </ac:picMkLst>
        </pc:picChg>
        <pc:picChg chg="add mod">
          <ac:chgData name="Deluca, Alyssa" userId="S::alyssa.deluca@cookcountyhealth.org::df340aeb-a469-4403-bf0a-aaa35699d16c" providerId="AD" clId="Web-{CCB49EC7-2E21-463C-B5CD-B9F4A62EA844}" dt="2024-04-03T18:11:37.117" v="113" actId="14100"/>
          <ac:picMkLst>
            <pc:docMk/>
            <pc:sldMk cId="767508370" sldId="274"/>
            <ac:picMk id="12" creationId="{59C43FA8-872F-25CE-A1B4-26E694C22C1F}"/>
          </ac:picMkLst>
        </pc:picChg>
      </pc:sldChg>
    </pc:docChg>
  </pc:docChgLst>
  <pc:docChgLst>
    <pc:chgData name="Smith, Christopher" userId="55859027-47ff-4ec1-a263-656b30aeb6f0" providerId="ADAL" clId="{2DD5B551-3B27-4645-B702-417C023B122A}"/>
    <pc:docChg chg="undo custSel addSld delSld modSld sldOrd">
      <pc:chgData name="Smith, Christopher" userId="55859027-47ff-4ec1-a263-656b30aeb6f0" providerId="ADAL" clId="{2DD5B551-3B27-4645-B702-417C023B122A}" dt="2024-03-14T18:23:12.565" v="12182" actId="20577"/>
      <pc:docMkLst>
        <pc:docMk/>
      </pc:docMkLst>
      <pc:sldChg chg="addSp delSp modSp mod setBg modNotesTx">
        <pc:chgData name="Smith, Christopher" userId="55859027-47ff-4ec1-a263-656b30aeb6f0" providerId="ADAL" clId="{2DD5B551-3B27-4645-B702-417C023B122A}" dt="2024-03-14T18:18:39.118" v="12174" actId="20577"/>
        <pc:sldMkLst>
          <pc:docMk/>
          <pc:sldMk cId="1720150271" sldId="260"/>
        </pc:sldMkLst>
        <pc:picChg chg="add del mod">
          <ac:chgData name="Smith, Christopher" userId="55859027-47ff-4ec1-a263-656b30aeb6f0" providerId="ADAL" clId="{2DD5B551-3B27-4645-B702-417C023B122A}" dt="2024-03-14T16:36:09.484" v="6829" actId="478"/>
          <ac:picMkLst>
            <pc:docMk/>
            <pc:sldMk cId="1720150271" sldId="260"/>
            <ac:picMk id="3" creationId="{A373D0E9-B856-BBC1-AB8D-DCDB8D54C7E0}"/>
          </ac:picMkLst>
        </pc:picChg>
      </pc:sldChg>
      <pc:sldChg chg="modSp mod modNotesTx">
        <pc:chgData name="Smith, Christopher" userId="55859027-47ff-4ec1-a263-656b30aeb6f0" providerId="ADAL" clId="{2DD5B551-3B27-4645-B702-417C023B122A}" dt="2024-03-14T15:12:38.499" v="3571" actId="20577"/>
        <pc:sldMkLst>
          <pc:docMk/>
          <pc:sldMk cId="2019519742" sldId="261"/>
        </pc:sldMkLst>
        <pc:spChg chg="mod">
          <ac:chgData name="Smith, Christopher" userId="55859027-47ff-4ec1-a263-656b30aeb6f0" providerId="ADAL" clId="{2DD5B551-3B27-4645-B702-417C023B122A}" dt="2024-03-05T19:07:32.810" v="16" actId="20577"/>
          <ac:spMkLst>
            <pc:docMk/>
            <pc:sldMk cId="2019519742" sldId="261"/>
            <ac:spMk id="4" creationId="{62B277E2-3617-700E-24A5-A7570C3BA237}"/>
          </ac:spMkLst>
        </pc:spChg>
        <pc:spChg chg="mod">
          <ac:chgData name="Smith, Christopher" userId="55859027-47ff-4ec1-a263-656b30aeb6f0" providerId="ADAL" clId="{2DD5B551-3B27-4645-B702-417C023B122A}" dt="2024-03-05T19:07:30.431" v="14" actId="20577"/>
          <ac:spMkLst>
            <pc:docMk/>
            <pc:sldMk cId="2019519742" sldId="261"/>
            <ac:spMk id="8" creationId="{9BDA9D60-F57D-9D3A-4F2F-88504ECB596E}"/>
          </ac:spMkLst>
        </pc:spChg>
        <pc:spChg chg="mod">
          <ac:chgData name="Smith, Christopher" userId="55859027-47ff-4ec1-a263-656b30aeb6f0" providerId="ADAL" clId="{2DD5B551-3B27-4645-B702-417C023B122A}" dt="2024-03-01T19:00:08.458" v="6" actId="20577"/>
          <ac:spMkLst>
            <pc:docMk/>
            <pc:sldMk cId="2019519742" sldId="261"/>
            <ac:spMk id="10" creationId="{86E19713-2741-8722-89B8-BC48B346B1EF}"/>
          </ac:spMkLst>
        </pc:spChg>
        <pc:spChg chg="mod">
          <ac:chgData name="Smith, Christopher" userId="55859027-47ff-4ec1-a263-656b30aeb6f0" providerId="ADAL" clId="{2DD5B551-3B27-4645-B702-417C023B122A}" dt="2024-03-14T15:10:49.181" v="3487" actId="20577"/>
          <ac:spMkLst>
            <pc:docMk/>
            <pc:sldMk cId="2019519742" sldId="261"/>
            <ac:spMk id="14" creationId="{CFF5ABFF-6F59-8A22-1DBB-48BE6913958F}"/>
          </ac:spMkLst>
        </pc:spChg>
        <pc:grpChg chg="mod">
          <ac:chgData name="Smith, Christopher" userId="55859027-47ff-4ec1-a263-656b30aeb6f0" providerId="ADAL" clId="{2DD5B551-3B27-4645-B702-417C023B122A}" dt="2024-03-05T19:07:50.334" v="18" actId="465"/>
          <ac:grpSpMkLst>
            <pc:docMk/>
            <pc:sldMk cId="2019519742" sldId="261"/>
            <ac:grpSpMk id="3" creationId="{66A9D778-4558-3B4B-681C-9F7E34ED05A5}"/>
          </ac:grpSpMkLst>
        </pc:grpChg>
        <pc:grpChg chg="mod">
          <ac:chgData name="Smith, Christopher" userId="55859027-47ff-4ec1-a263-656b30aeb6f0" providerId="ADAL" clId="{2DD5B551-3B27-4645-B702-417C023B122A}" dt="2024-03-05T19:07:41.183" v="17" actId="552"/>
          <ac:grpSpMkLst>
            <pc:docMk/>
            <pc:sldMk cId="2019519742" sldId="261"/>
            <ac:grpSpMk id="7" creationId="{482BD0FB-412F-263D-6A58-5CC1DAED2243}"/>
          </ac:grpSpMkLst>
        </pc:grpChg>
        <pc:grpChg chg="mod">
          <ac:chgData name="Smith, Christopher" userId="55859027-47ff-4ec1-a263-656b30aeb6f0" providerId="ADAL" clId="{2DD5B551-3B27-4645-B702-417C023B122A}" dt="2024-03-05T19:07:41.183" v="17" actId="552"/>
          <ac:grpSpMkLst>
            <pc:docMk/>
            <pc:sldMk cId="2019519742" sldId="261"/>
            <ac:grpSpMk id="11" creationId="{8B729605-84A8-59CA-4BA6-640E5FA6781D}"/>
          </ac:grpSpMkLst>
        </pc:grpChg>
      </pc:sldChg>
      <pc:sldChg chg="delSp modSp add del mod delAnim">
        <pc:chgData name="Smith, Christopher" userId="55859027-47ff-4ec1-a263-656b30aeb6f0" providerId="ADAL" clId="{2DD5B551-3B27-4645-B702-417C023B122A}" dt="2024-03-05T19:29:38.189" v="995" actId="47"/>
        <pc:sldMkLst>
          <pc:docMk/>
          <pc:sldMk cId="4285823862" sldId="262"/>
        </pc:sldMkLst>
        <pc:grpChg chg="mod">
          <ac:chgData name="Smith, Christopher" userId="55859027-47ff-4ec1-a263-656b30aeb6f0" providerId="ADAL" clId="{2DD5B551-3B27-4645-B702-417C023B122A}" dt="2024-03-01T19:10:17.091" v="10" actId="1076"/>
          <ac:grpSpMkLst>
            <pc:docMk/>
            <pc:sldMk cId="4285823862" sldId="262"/>
            <ac:grpSpMk id="3" creationId="{66A9D778-4558-3B4B-681C-9F7E34ED05A5}"/>
          </ac:grpSpMkLst>
        </pc:grpChg>
        <pc:grpChg chg="del">
          <ac:chgData name="Smith, Christopher" userId="55859027-47ff-4ec1-a263-656b30aeb6f0" providerId="ADAL" clId="{2DD5B551-3B27-4645-B702-417C023B122A}" dt="2024-03-01T19:10:08.626" v="9" actId="478"/>
          <ac:grpSpMkLst>
            <pc:docMk/>
            <pc:sldMk cId="4285823862" sldId="262"/>
            <ac:grpSpMk id="7" creationId="{482BD0FB-412F-263D-6A58-5CC1DAED2243}"/>
          </ac:grpSpMkLst>
        </pc:grpChg>
        <pc:grpChg chg="del">
          <ac:chgData name="Smith, Christopher" userId="55859027-47ff-4ec1-a263-656b30aeb6f0" providerId="ADAL" clId="{2DD5B551-3B27-4645-B702-417C023B122A}" dt="2024-03-01T19:10:08.626" v="9" actId="478"/>
          <ac:grpSpMkLst>
            <pc:docMk/>
            <pc:sldMk cId="4285823862" sldId="262"/>
            <ac:grpSpMk id="11" creationId="{8B729605-84A8-59CA-4BA6-640E5FA6781D}"/>
          </ac:grpSpMkLst>
        </pc:grpChg>
        <pc:picChg chg="del">
          <ac:chgData name="Smith, Christopher" userId="55859027-47ff-4ec1-a263-656b30aeb6f0" providerId="ADAL" clId="{2DD5B551-3B27-4645-B702-417C023B122A}" dt="2024-03-01T19:10:05.429" v="8" actId="478"/>
          <ac:picMkLst>
            <pc:docMk/>
            <pc:sldMk cId="4285823862" sldId="262"/>
            <ac:picMk id="2" creationId="{8754BDBC-BE58-0CE6-48CF-7FBEC648A5CB}"/>
          </ac:picMkLst>
        </pc:picChg>
      </pc:sldChg>
      <pc:sldChg chg="addSp delSp modSp add mod ord modAnim modNotesTx">
        <pc:chgData name="Smith, Christopher" userId="55859027-47ff-4ec1-a263-656b30aeb6f0" providerId="ADAL" clId="{2DD5B551-3B27-4645-B702-417C023B122A}" dt="2024-03-14T16:20:05.790" v="5356" actId="20577"/>
        <pc:sldMkLst>
          <pc:docMk/>
          <pc:sldMk cId="1505946810" sldId="263"/>
        </pc:sldMkLst>
        <pc:spChg chg="mod">
          <ac:chgData name="Smith, Christopher" userId="55859027-47ff-4ec1-a263-656b30aeb6f0" providerId="ADAL" clId="{2DD5B551-3B27-4645-B702-417C023B122A}" dt="2024-03-14T15:32:53.071" v="5155" actId="1037"/>
          <ac:spMkLst>
            <pc:docMk/>
            <pc:sldMk cId="1505946810" sldId="263"/>
            <ac:spMk id="6" creationId="{A6873A08-B0E8-C49B-4E2A-53B85823D71D}"/>
          </ac:spMkLst>
        </pc:spChg>
        <pc:spChg chg="mod">
          <ac:chgData name="Smith, Christopher" userId="55859027-47ff-4ec1-a263-656b30aeb6f0" providerId="ADAL" clId="{2DD5B551-3B27-4645-B702-417C023B122A}" dt="2024-03-05T19:08:10.415" v="20"/>
          <ac:spMkLst>
            <pc:docMk/>
            <pc:sldMk cId="1505946810" sldId="263"/>
            <ac:spMk id="7" creationId="{E9CAFA2E-09C0-92E9-FC6A-356DED6015D4}"/>
          </ac:spMkLst>
        </pc:spChg>
        <pc:spChg chg="mod">
          <ac:chgData name="Smith, Christopher" userId="55859027-47ff-4ec1-a263-656b30aeb6f0" providerId="ADAL" clId="{2DD5B551-3B27-4645-B702-417C023B122A}" dt="2024-03-05T19:08:10.415" v="20"/>
          <ac:spMkLst>
            <pc:docMk/>
            <pc:sldMk cId="1505946810" sldId="263"/>
            <ac:spMk id="8" creationId="{5E9150E2-AE80-6468-B1D7-CB1C5B720EEE}"/>
          </ac:spMkLst>
        </pc:spChg>
        <pc:spChg chg="mod">
          <ac:chgData name="Smith, Christopher" userId="55859027-47ff-4ec1-a263-656b30aeb6f0" providerId="ADAL" clId="{2DD5B551-3B27-4645-B702-417C023B122A}" dt="2024-03-07T16:09:49.846" v="1241" actId="20577"/>
          <ac:spMkLst>
            <pc:docMk/>
            <pc:sldMk cId="1505946810" sldId="263"/>
            <ac:spMk id="9" creationId="{A3FD6CAF-E291-56EC-64E7-7EB1440C7F60}"/>
          </ac:spMkLst>
        </pc:spChg>
        <pc:spChg chg="add del mod">
          <ac:chgData name="Smith, Christopher" userId="55859027-47ff-4ec1-a263-656b30aeb6f0" providerId="ADAL" clId="{2DD5B551-3B27-4645-B702-417C023B122A}" dt="2024-03-05T19:14:13.322" v="282" actId="478"/>
          <ac:spMkLst>
            <pc:docMk/>
            <pc:sldMk cId="1505946810" sldId="263"/>
            <ac:spMk id="10" creationId="{7E9A06AD-37B0-5550-80D2-92226B43E1CB}"/>
          </ac:spMkLst>
        </pc:spChg>
        <pc:spChg chg="add del mod">
          <ac:chgData name="Smith, Christopher" userId="55859027-47ff-4ec1-a263-656b30aeb6f0" providerId="ADAL" clId="{2DD5B551-3B27-4645-B702-417C023B122A}" dt="2024-03-05T19:14:11.017" v="281" actId="478"/>
          <ac:spMkLst>
            <pc:docMk/>
            <pc:sldMk cId="1505946810" sldId="263"/>
            <ac:spMk id="11" creationId="{2F49AFC5-7748-849D-7C7E-FCDC2203BAF0}"/>
          </ac:spMkLst>
        </pc:spChg>
        <pc:spChg chg="add mod">
          <ac:chgData name="Smith, Christopher" userId="55859027-47ff-4ec1-a263-656b30aeb6f0" providerId="ADAL" clId="{2DD5B551-3B27-4645-B702-417C023B122A}" dt="2024-03-05T19:21:00.795" v="599" actId="255"/>
          <ac:spMkLst>
            <pc:docMk/>
            <pc:sldMk cId="1505946810" sldId="263"/>
            <ac:spMk id="12" creationId="{1B0125E3-3FB7-7C96-7105-487DFB9DFC6C}"/>
          </ac:spMkLst>
        </pc:spChg>
        <pc:spChg chg="add mod">
          <ac:chgData name="Smith, Christopher" userId="55859027-47ff-4ec1-a263-656b30aeb6f0" providerId="ADAL" clId="{2DD5B551-3B27-4645-B702-417C023B122A}" dt="2024-03-14T16:20:05.790" v="5356" actId="20577"/>
          <ac:spMkLst>
            <pc:docMk/>
            <pc:sldMk cId="1505946810" sldId="263"/>
            <ac:spMk id="13" creationId="{CB6CE965-2E81-E5D0-A84C-2BF3070E5565}"/>
          </ac:spMkLst>
        </pc:spChg>
        <pc:spChg chg="add mod">
          <ac:chgData name="Smith, Christopher" userId="55859027-47ff-4ec1-a263-656b30aeb6f0" providerId="ADAL" clId="{2DD5B551-3B27-4645-B702-417C023B122A}" dt="2024-03-07T15:44:55.915" v="1137" actId="20577"/>
          <ac:spMkLst>
            <pc:docMk/>
            <pc:sldMk cId="1505946810" sldId="263"/>
            <ac:spMk id="14" creationId="{3CE7AC1E-8DF6-FA4F-E2A6-6AB912E121FD}"/>
          </ac:spMkLst>
        </pc:spChg>
        <pc:spChg chg="mod">
          <ac:chgData name="Smith, Christopher" userId="55859027-47ff-4ec1-a263-656b30aeb6f0" providerId="ADAL" clId="{2DD5B551-3B27-4645-B702-417C023B122A}" dt="2024-03-05T19:15:12.715" v="295" actId="20577"/>
          <ac:spMkLst>
            <pc:docMk/>
            <pc:sldMk cId="1505946810" sldId="263"/>
            <ac:spMk id="16" creationId="{03D17404-2EE2-602B-5D63-32544A2A7719}"/>
          </ac:spMkLst>
        </pc:spChg>
        <pc:spChg chg="mod">
          <ac:chgData name="Smith, Christopher" userId="55859027-47ff-4ec1-a263-656b30aeb6f0" providerId="ADAL" clId="{2DD5B551-3B27-4645-B702-417C023B122A}" dt="2024-03-07T15:44:13.066" v="1088" actId="20577"/>
          <ac:spMkLst>
            <pc:docMk/>
            <pc:sldMk cId="1505946810" sldId="263"/>
            <ac:spMk id="17" creationId="{0D14F3B8-1C5A-2AB5-0E2E-A96CFA4CB770}"/>
          </ac:spMkLst>
        </pc:spChg>
        <pc:spChg chg="mod">
          <ac:chgData name="Smith, Christopher" userId="55859027-47ff-4ec1-a263-656b30aeb6f0" providerId="ADAL" clId="{2DD5B551-3B27-4645-B702-417C023B122A}" dt="2024-03-07T15:36:27.635" v="1047" actId="20577"/>
          <ac:spMkLst>
            <pc:docMk/>
            <pc:sldMk cId="1505946810" sldId="263"/>
            <ac:spMk id="18" creationId="{134C4AB5-A0C8-9DBC-7307-E30872BD1F2C}"/>
          </ac:spMkLst>
        </pc:spChg>
        <pc:spChg chg="mod">
          <ac:chgData name="Smith, Christopher" userId="55859027-47ff-4ec1-a263-656b30aeb6f0" providerId="ADAL" clId="{2DD5B551-3B27-4645-B702-417C023B122A}" dt="2024-03-05T19:15:05.361" v="292"/>
          <ac:spMkLst>
            <pc:docMk/>
            <pc:sldMk cId="1505946810" sldId="263"/>
            <ac:spMk id="19" creationId="{A13800A5-BF72-6203-72BD-8EE831E038BA}"/>
          </ac:spMkLst>
        </pc:spChg>
        <pc:spChg chg="mod">
          <ac:chgData name="Smith, Christopher" userId="55859027-47ff-4ec1-a263-656b30aeb6f0" providerId="ADAL" clId="{2DD5B551-3B27-4645-B702-417C023B122A}" dt="2024-03-05T19:15:05.361" v="292"/>
          <ac:spMkLst>
            <pc:docMk/>
            <pc:sldMk cId="1505946810" sldId="263"/>
            <ac:spMk id="20" creationId="{7453F40F-45C3-A843-2E79-71C20B2474AE}"/>
          </ac:spMkLst>
        </pc:spChg>
        <pc:spChg chg="mod">
          <ac:chgData name="Smith, Christopher" userId="55859027-47ff-4ec1-a263-656b30aeb6f0" providerId="ADAL" clId="{2DD5B551-3B27-4645-B702-417C023B122A}" dt="2024-03-05T19:15:19.469" v="296"/>
          <ac:spMkLst>
            <pc:docMk/>
            <pc:sldMk cId="1505946810" sldId="263"/>
            <ac:spMk id="22" creationId="{8AB7D877-029A-69BA-E481-BB6F4FFF2496}"/>
          </ac:spMkLst>
        </pc:spChg>
        <pc:spChg chg="mod">
          <ac:chgData name="Smith, Christopher" userId="55859027-47ff-4ec1-a263-656b30aeb6f0" providerId="ADAL" clId="{2DD5B551-3B27-4645-B702-417C023B122A}" dt="2024-03-07T16:55:33.120" v="1427" actId="20577"/>
          <ac:spMkLst>
            <pc:docMk/>
            <pc:sldMk cId="1505946810" sldId="263"/>
            <ac:spMk id="23" creationId="{012888DD-1D08-498D-A27F-848AD18185D4}"/>
          </ac:spMkLst>
        </pc:spChg>
        <pc:spChg chg="mod">
          <ac:chgData name="Smith, Christopher" userId="55859027-47ff-4ec1-a263-656b30aeb6f0" providerId="ADAL" clId="{2DD5B551-3B27-4645-B702-417C023B122A}" dt="2024-03-14T15:11:02.141" v="3488"/>
          <ac:spMkLst>
            <pc:docMk/>
            <pc:sldMk cId="1505946810" sldId="263"/>
            <ac:spMk id="24" creationId="{1553E94F-0C39-4892-CEE9-C80385EA7008}"/>
          </ac:spMkLst>
        </pc:spChg>
        <pc:spChg chg="add mod">
          <ac:chgData name="Smith, Christopher" userId="55859027-47ff-4ec1-a263-656b30aeb6f0" providerId="ADAL" clId="{2DD5B551-3B27-4645-B702-417C023B122A}" dt="2024-03-05T19:27:04.715" v="888" actId="20577"/>
          <ac:spMkLst>
            <pc:docMk/>
            <pc:sldMk cId="1505946810" sldId="263"/>
            <ac:spMk id="25" creationId="{6AEF1C1A-A47D-5A8C-DDF7-8C40503C3A10}"/>
          </ac:spMkLst>
        </pc:spChg>
        <pc:spChg chg="add mod">
          <ac:chgData name="Smith, Christopher" userId="55859027-47ff-4ec1-a263-656b30aeb6f0" providerId="ADAL" clId="{2DD5B551-3B27-4645-B702-417C023B122A}" dt="2024-03-07T16:24:27.696" v="1350" actId="20577"/>
          <ac:spMkLst>
            <pc:docMk/>
            <pc:sldMk cId="1505946810" sldId="263"/>
            <ac:spMk id="26" creationId="{40CB0CD7-EC05-DEB3-BBAE-40AAA27C6344}"/>
          </ac:spMkLst>
        </pc:spChg>
        <pc:spChg chg="add mod">
          <ac:chgData name="Smith, Christopher" userId="55859027-47ff-4ec1-a263-656b30aeb6f0" providerId="ADAL" clId="{2DD5B551-3B27-4645-B702-417C023B122A}" dt="2024-03-07T16:24:20.633" v="1349" actId="20577"/>
          <ac:spMkLst>
            <pc:docMk/>
            <pc:sldMk cId="1505946810" sldId="263"/>
            <ac:spMk id="27" creationId="{7B3E6BAF-E973-006A-91DA-65F0D41071E7}"/>
          </ac:spMkLst>
        </pc:spChg>
        <pc:spChg chg="add mod">
          <ac:chgData name="Smith, Christopher" userId="55859027-47ff-4ec1-a263-656b30aeb6f0" providerId="ADAL" clId="{2DD5B551-3B27-4645-B702-417C023B122A}" dt="2024-03-07T16:55:40.940" v="1437" actId="20577"/>
          <ac:spMkLst>
            <pc:docMk/>
            <pc:sldMk cId="1505946810" sldId="263"/>
            <ac:spMk id="28" creationId="{CD5B90D6-DB20-7FA0-D986-F3C0958252BC}"/>
          </ac:spMkLst>
        </pc:spChg>
        <pc:spChg chg="add mod">
          <ac:chgData name="Smith, Christopher" userId="55859027-47ff-4ec1-a263-656b30aeb6f0" providerId="ADAL" clId="{2DD5B551-3B27-4645-B702-417C023B122A}" dt="2024-03-07T16:55:57.399" v="1449" actId="20577"/>
          <ac:spMkLst>
            <pc:docMk/>
            <pc:sldMk cId="1505946810" sldId="263"/>
            <ac:spMk id="29" creationId="{E9CFC283-9344-AC26-A05F-946AD10F54EF}"/>
          </ac:spMkLst>
        </pc:spChg>
        <pc:spChg chg="add mod">
          <ac:chgData name="Smith, Christopher" userId="55859027-47ff-4ec1-a263-656b30aeb6f0" providerId="ADAL" clId="{2DD5B551-3B27-4645-B702-417C023B122A}" dt="2024-03-05T19:28:59.716" v="994" actId="20577"/>
          <ac:spMkLst>
            <pc:docMk/>
            <pc:sldMk cId="1505946810" sldId="263"/>
            <ac:spMk id="30" creationId="{C6092B26-B951-2AE1-49AB-637AC2110E65}"/>
          </ac:spMkLst>
        </pc:spChg>
        <pc:spChg chg="add mod">
          <ac:chgData name="Smith, Christopher" userId="55859027-47ff-4ec1-a263-656b30aeb6f0" providerId="ADAL" clId="{2DD5B551-3B27-4645-B702-417C023B122A}" dt="2024-03-07T16:12:06.056" v="1256" actId="208"/>
          <ac:spMkLst>
            <pc:docMk/>
            <pc:sldMk cId="1505946810" sldId="263"/>
            <ac:spMk id="31" creationId="{B9F653A9-E47F-027B-480E-12430358B58E}"/>
          </ac:spMkLst>
        </pc:spChg>
        <pc:grpChg chg="add mod">
          <ac:chgData name="Smith, Christopher" userId="55859027-47ff-4ec1-a263-656b30aeb6f0" providerId="ADAL" clId="{2DD5B551-3B27-4645-B702-417C023B122A}" dt="2024-03-05T19:15:34.408" v="323" actId="1036"/>
          <ac:grpSpMkLst>
            <pc:docMk/>
            <pc:sldMk cId="1505946810" sldId="263"/>
            <ac:grpSpMk id="2" creationId="{8D940269-A8CB-C51D-85C3-5C3429394626}"/>
          </ac:grpSpMkLst>
        </pc:grpChg>
        <pc:grpChg chg="del mod">
          <ac:chgData name="Smith, Christopher" userId="55859027-47ff-4ec1-a263-656b30aeb6f0" providerId="ADAL" clId="{2DD5B551-3B27-4645-B702-417C023B122A}" dt="2024-03-05T19:08:25.439" v="23" actId="478"/>
          <ac:grpSpMkLst>
            <pc:docMk/>
            <pc:sldMk cId="1505946810" sldId="263"/>
            <ac:grpSpMk id="3" creationId="{66A9D778-4558-3B4B-681C-9F7E34ED05A5}"/>
          </ac:grpSpMkLst>
        </pc:grpChg>
        <pc:grpChg chg="add mod">
          <ac:chgData name="Smith, Christopher" userId="55859027-47ff-4ec1-a263-656b30aeb6f0" providerId="ADAL" clId="{2DD5B551-3B27-4645-B702-417C023B122A}" dt="2024-03-05T19:15:34.408" v="323" actId="1036"/>
          <ac:grpSpMkLst>
            <pc:docMk/>
            <pc:sldMk cId="1505946810" sldId="263"/>
            <ac:grpSpMk id="15" creationId="{0D1FC658-851A-3676-0A1E-44DF8A6B2333}"/>
          </ac:grpSpMkLst>
        </pc:grpChg>
        <pc:grpChg chg="add mod">
          <ac:chgData name="Smith, Christopher" userId="55859027-47ff-4ec1-a263-656b30aeb6f0" providerId="ADAL" clId="{2DD5B551-3B27-4645-B702-417C023B122A}" dt="2024-03-05T19:15:34.408" v="323" actId="1036"/>
          <ac:grpSpMkLst>
            <pc:docMk/>
            <pc:sldMk cId="1505946810" sldId="263"/>
            <ac:grpSpMk id="21" creationId="{4B94E97B-9E04-B087-2937-31E09B804D8A}"/>
          </ac:grpSpMkLst>
        </pc:grpChg>
      </pc:sldChg>
      <pc:sldChg chg="addSp modSp mod setBg modAnim modNotesTx">
        <pc:chgData name="Smith, Christopher" userId="55859027-47ff-4ec1-a263-656b30aeb6f0" providerId="ADAL" clId="{2DD5B551-3B27-4645-B702-417C023B122A}" dt="2024-03-14T16:43:02.103" v="7090" actId="20577"/>
        <pc:sldMkLst>
          <pc:docMk/>
          <pc:sldMk cId="1979855891" sldId="264"/>
        </pc:sldMkLst>
        <pc:spChg chg="mod">
          <ac:chgData name="Smith, Christopher" userId="55859027-47ff-4ec1-a263-656b30aeb6f0" providerId="ADAL" clId="{2DD5B551-3B27-4645-B702-417C023B122A}" dt="2024-03-14T15:14:46.477" v="3742" actId="164"/>
          <ac:spMkLst>
            <pc:docMk/>
            <pc:sldMk cId="1979855891" sldId="264"/>
            <ac:spMk id="12" creationId="{1B0125E3-3FB7-7C96-7105-487DFB9DFC6C}"/>
          </ac:spMkLst>
        </pc:spChg>
        <pc:spChg chg="mod">
          <ac:chgData name="Smith, Christopher" userId="55859027-47ff-4ec1-a263-656b30aeb6f0" providerId="ADAL" clId="{2DD5B551-3B27-4645-B702-417C023B122A}" dt="2024-03-14T16:20:45.420" v="5390" actId="20577"/>
          <ac:spMkLst>
            <pc:docMk/>
            <pc:sldMk cId="1979855891" sldId="264"/>
            <ac:spMk id="13" creationId="{CB6CE965-2E81-E5D0-A84C-2BF3070E5565}"/>
          </ac:spMkLst>
        </pc:spChg>
        <pc:spChg chg="mod">
          <ac:chgData name="Smith, Christopher" userId="55859027-47ff-4ec1-a263-656b30aeb6f0" providerId="ADAL" clId="{2DD5B551-3B27-4645-B702-417C023B122A}" dt="2024-03-14T15:14:53.269" v="3744" actId="164"/>
          <ac:spMkLst>
            <pc:docMk/>
            <pc:sldMk cId="1979855891" sldId="264"/>
            <ac:spMk id="14" creationId="{3CE7AC1E-8DF6-FA4F-E2A6-6AB912E121FD}"/>
          </ac:spMkLst>
        </pc:spChg>
        <pc:spChg chg="mod">
          <ac:chgData name="Smith, Christopher" userId="55859027-47ff-4ec1-a263-656b30aeb6f0" providerId="ADAL" clId="{2DD5B551-3B27-4645-B702-417C023B122A}" dt="2024-03-14T15:14:46.477" v="3742" actId="164"/>
          <ac:spMkLst>
            <pc:docMk/>
            <pc:sldMk cId="1979855891" sldId="264"/>
            <ac:spMk id="31" creationId="{0DC1CBC6-FD3C-BD7B-8A27-FC5F144E9A1D}"/>
          </ac:spMkLst>
        </pc:spChg>
        <pc:spChg chg="mod">
          <ac:chgData name="Smith, Christopher" userId="55859027-47ff-4ec1-a263-656b30aeb6f0" providerId="ADAL" clId="{2DD5B551-3B27-4645-B702-417C023B122A}" dt="2024-03-14T15:14:50.180" v="3743" actId="164"/>
          <ac:spMkLst>
            <pc:docMk/>
            <pc:sldMk cId="1979855891" sldId="264"/>
            <ac:spMk id="32" creationId="{B00EC6B9-840C-5F62-95C7-79DCEF82A2E4}"/>
          </ac:spMkLst>
        </pc:spChg>
        <pc:spChg chg="mod">
          <ac:chgData name="Smith, Christopher" userId="55859027-47ff-4ec1-a263-656b30aeb6f0" providerId="ADAL" clId="{2DD5B551-3B27-4645-B702-417C023B122A}" dt="2024-03-14T15:14:53.269" v="3744" actId="164"/>
          <ac:spMkLst>
            <pc:docMk/>
            <pc:sldMk cId="1979855891" sldId="264"/>
            <ac:spMk id="33" creationId="{DCDA38EB-DAD0-2A61-B009-73EFAD915137}"/>
          </ac:spMkLst>
        </pc:spChg>
        <pc:grpChg chg="add mod">
          <ac:chgData name="Smith, Christopher" userId="55859027-47ff-4ec1-a263-656b30aeb6f0" providerId="ADAL" clId="{2DD5B551-3B27-4645-B702-417C023B122A}" dt="2024-03-14T15:14:46.477" v="3742" actId="164"/>
          <ac:grpSpMkLst>
            <pc:docMk/>
            <pc:sldMk cId="1979855891" sldId="264"/>
            <ac:grpSpMk id="2" creationId="{AAFD8592-9E16-1B8F-E0B4-DBDFE37311B5}"/>
          </ac:grpSpMkLst>
        </pc:grpChg>
        <pc:grpChg chg="add mod">
          <ac:chgData name="Smith, Christopher" userId="55859027-47ff-4ec1-a263-656b30aeb6f0" providerId="ADAL" clId="{2DD5B551-3B27-4645-B702-417C023B122A}" dt="2024-03-14T15:14:50.180" v="3743" actId="164"/>
          <ac:grpSpMkLst>
            <pc:docMk/>
            <pc:sldMk cId="1979855891" sldId="264"/>
            <ac:grpSpMk id="3" creationId="{526D2A59-7C57-5350-C414-C913D233FDF3}"/>
          </ac:grpSpMkLst>
        </pc:grpChg>
        <pc:grpChg chg="add mod">
          <ac:chgData name="Smith, Christopher" userId="55859027-47ff-4ec1-a263-656b30aeb6f0" providerId="ADAL" clId="{2DD5B551-3B27-4645-B702-417C023B122A}" dt="2024-03-14T15:14:53.269" v="3744" actId="164"/>
          <ac:grpSpMkLst>
            <pc:docMk/>
            <pc:sldMk cId="1979855891" sldId="264"/>
            <ac:grpSpMk id="4" creationId="{51A80C9D-7CDC-18BB-16CC-3E51245F913B}"/>
          </ac:grpSpMkLst>
        </pc:grpChg>
        <pc:cxnChg chg="mod">
          <ac:chgData name="Smith, Christopher" userId="55859027-47ff-4ec1-a263-656b30aeb6f0" providerId="ADAL" clId="{2DD5B551-3B27-4645-B702-417C023B122A}" dt="2024-03-14T15:14:46.477" v="3742" actId="164"/>
          <ac:cxnSpMkLst>
            <pc:docMk/>
            <pc:sldMk cId="1979855891" sldId="264"/>
            <ac:cxnSpMk id="36" creationId="{3A8D35F4-398C-4112-9FD6-4D2E9BC4F041}"/>
          </ac:cxnSpMkLst>
        </pc:cxnChg>
        <pc:cxnChg chg="mod">
          <ac:chgData name="Smith, Christopher" userId="55859027-47ff-4ec1-a263-656b30aeb6f0" providerId="ADAL" clId="{2DD5B551-3B27-4645-B702-417C023B122A}" dt="2024-03-14T15:14:50.180" v="3743" actId="164"/>
          <ac:cxnSpMkLst>
            <pc:docMk/>
            <pc:sldMk cId="1979855891" sldId="264"/>
            <ac:cxnSpMk id="37" creationId="{7F4E89EF-DE4F-7DEF-366B-44ED92EF5AF2}"/>
          </ac:cxnSpMkLst>
        </pc:cxnChg>
        <pc:cxnChg chg="mod">
          <ac:chgData name="Smith, Christopher" userId="55859027-47ff-4ec1-a263-656b30aeb6f0" providerId="ADAL" clId="{2DD5B551-3B27-4645-B702-417C023B122A}" dt="2024-03-14T15:14:53.269" v="3744" actId="164"/>
          <ac:cxnSpMkLst>
            <pc:docMk/>
            <pc:sldMk cId="1979855891" sldId="264"/>
            <ac:cxnSpMk id="42" creationId="{11D732BF-F67D-4FD4-E6E5-3877B3308F50}"/>
          </ac:cxnSpMkLst>
        </pc:cxnChg>
      </pc:sldChg>
      <pc:sldChg chg="modSp add mod">
        <pc:chgData name="Smith, Christopher" userId="55859027-47ff-4ec1-a263-656b30aeb6f0" providerId="ADAL" clId="{2DD5B551-3B27-4645-B702-417C023B122A}" dt="2024-03-07T15:44:04.571" v="1073" actId="20577"/>
        <pc:sldMkLst>
          <pc:docMk/>
          <pc:sldMk cId="2962561598" sldId="264"/>
        </pc:sldMkLst>
        <pc:spChg chg="mod">
          <ac:chgData name="Smith, Christopher" userId="55859027-47ff-4ec1-a263-656b30aeb6f0" providerId="ADAL" clId="{2DD5B551-3B27-4645-B702-417C023B122A}" dt="2024-03-07T15:44:04.571" v="1073" actId="20577"/>
          <ac:spMkLst>
            <pc:docMk/>
            <pc:sldMk cId="2962561598" sldId="264"/>
            <ac:spMk id="17" creationId="{0D14F3B8-1C5A-2AB5-0E2E-A96CFA4CB770}"/>
          </ac:spMkLst>
        </pc:spChg>
      </pc:sldChg>
      <pc:sldChg chg="addSp modSp mod modAnim modNotesTx">
        <pc:chgData name="Smith, Christopher" userId="55859027-47ff-4ec1-a263-656b30aeb6f0" providerId="ADAL" clId="{2DD5B551-3B27-4645-B702-417C023B122A}" dt="2024-03-14T17:44:25.487" v="11413" actId="20577"/>
        <pc:sldMkLst>
          <pc:docMk/>
          <pc:sldMk cId="567547465" sldId="265"/>
        </pc:sldMkLst>
        <pc:spChg chg="mod">
          <ac:chgData name="Smith, Christopher" userId="55859027-47ff-4ec1-a263-656b30aeb6f0" providerId="ADAL" clId="{2DD5B551-3B27-4645-B702-417C023B122A}" dt="2024-03-14T15:19:57.661" v="3750" actId="164"/>
          <ac:spMkLst>
            <pc:docMk/>
            <pc:sldMk cId="567547465" sldId="265"/>
            <ac:spMk id="3" creationId="{E80279C4-8018-CFD8-DAEA-E442CEA5C076}"/>
          </ac:spMkLst>
        </pc:spChg>
        <pc:spChg chg="mod">
          <ac:chgData name="Smith, Christopher" userId="55859027-47ff-4ec1-a263-656b30aeb6f0" providerId="ADAL" clId="{2DD5B551-3B27-4645-B702-417C023B122A}" dt="2024-03-14T15:20:02.791" v="3751" actId="164"/>
          <ac:spMkLst>
            <pc:docMk/>
            <pc:sldMk cId="567547465" sldId="265"/>
            <ac:spMk id="4" creationId="{E4467C70-0D0C-3A7D-3A0F-4159FD734045}"/>
          </ac:spMkLst>
        </pc:spChg>
        <pc:spChg chg="mod">
          <ac:chgData name="Smith, Christopher" userId="55859027-47ff-4ec1-a263-656b30aeb6f0" providerId="ADAL" clId="{2DD5B551-3B27-4645-B702-417C023B122A}" dt="2024-03-14T15:20:07.006" v="3752" actId="164"/>
          <ac:spMkLst>
            <pc:docMk/>
            <pc:sldMk cId="567547465" sldId="265"/>
            <ac:spMk id="5" creationId="{442422BF-3DCD-E60B-EFB7-5B5B1604EBBF}"/>
          </ac:spMkLst>
        </pc:spChg>
        <pc:spChg chg="mod">
          <ac:chgData name="Smith, Christopher" userId="55859027-47ff-4ec1-a263-656b30aeb6f0" providerId="ADAL" clId="{2DD5B551-3B27-4645-B702-417C023B122A}" dt="2024-03-14T17:44:25.487" v="11413" actId="20577"/>
          <ac:spMkLst>
            <pc:docMk/>
            <pc:sldMk cId="567547465" sldId="265"/>
            <ac:spMk id="17" creationId="{0D14F3B8-1C5A-2AB5-0E2E-A96CFA4CB770}"/>
          </ac:spMkLst>
        </pc:spChg>
        <pc:spChg chg="mod">
          <ac:chgData name="Smith, Christopher" userId="55859027-47ff-4ec1-a263-656b30aeb6f0" providerId="ADAL" clId="{2DD5B551-3B27-4645-B702-417C023B122A}" dt="2024-03-14T15:19:57.661" v="3750" actId="164"/>
          <ac:spMkLst>
            <pc:docMk/>
            <pc:sldMk cId="567547465" sldId="265"/>
            <ac:spMk id="31" creationId="{0DC1CBC6-FD3C-BD7B-8A27-FC5F144E9A1D}"/>
          </ac:spMkLst>
        </pc:spChg>
        <pc:spChg chg="mod">
          <ac:chgData name="Smith, Christopher" userId="55859027-47ff-4ec1-a263-656b30aeb6f0" providerId="ADAL" clId="{2DD5B551-3B27-4645-B702-417C023B122A}" dt="2024-03-14T15:20:02.791" v="3751" actId="164"/>
          <ac:spMkLst>
            <pc:docMk/>
            <pc:sldMk cId="567547465" sldId="265"/>
            <ac:spMk id="32" creationId="{B00EC6B9-840C-5F62-95C7-79DCEF82A2E4}"/>
          </ac:spMkLst>
        </pc:spChg>
        <pc:spChg chg="mod">
          <ac:chgData name="Smith, Christopher" userId="55859027-47ff-4ec1-a263-656b30aeb6f0" providerId="ADAL" clId="{2DD5B551-3B27-4645-B702-417C023B122A}" dt="2024-03-14T15:20:07.006" v="3752" actId="164"/>
          <ac:spMkLst>
            <pc:docMk/>
            <pc:sldMk cId="567547465" sldId="265"/>
            <ac:spMk id="33" creationId="{DCDA38EB-DAD0-2A61-B009-73EFAD915137}"/>
          </ac:spMkLst>
        </pc:spChg>
        <pc:grpChg chg="add mod">
          <ac:chgData name="Smith, Christopher" userId="55859027-47ff-4ec1-a263-656b30aeb6f0" providerId="ADAL" clId="{2DD5B551-3B27-4645-B702-417C023B122A}" dt="2024-03-14T15:19:57.661" v="3750" actId="164"/>
          <ac:grpSpMkLst>
            <pc:docMk/>
            <pc:sldMk cId="567547465" sldId="265"/>
            <ac:grpSpMk id="2" creationId="{3585CE21-78FA-29D9-2E26-3F2E299CBBF3}"/>
          </ac:grpSpMkLst>
        </pc:grpChg>
        <pc:grpChg chg="add mod">
          <ac:chgData name="Smith, Christopher" userId="55859027-47ff-4ec1-a263-656b30aeb6f0" providerId="ADAL" clId="{2DD5B551-3B27-4645-B702-417C023B122A}" dt="2024-03-14T15:20:02.791" v="3751" actId="164"/>
          <ac:grpSpMkLst>
            <pc:docMk/>
            <pc:sldMk cId="567547465" sldId="265"/>
            <ac:grpSpMk id="6" creationId="{BA820970-168B-26AD-5C75-9E6DD42A8A08}"/>
          </ac:grpSpMkLst>
        </pc:grpChg>
        <pc:grpChg chg="add mod">
          <ac:chgData name="Smith, Christopher" userId="55859027-47ff-4ec1-a263-656b30aeb6f0" providerId="ADAL" clId="{2DD5B551-3B27-4645-B702-417C023B122A}" dt="2024-03-14T15:20:07.006" v="3752" actId="164"/>
          <ac:grpSpMkLst>
            <pc:docMk/>
            <pc:sldMk cId="567547465" sldId="265"/>
            <ac:grpSpMk id="7" creationId="{B8909061-3FCC-0BF7-6706-E6EACF66AFF6}"/>
          </ac:grpSpMkLst>
        </pc:grpChg>
        <pc:cxnChg chg="mod">
          <ac:chgData name="Smith, Christopher" userId="55859027-47ff-4ec1-a263-656b30aeb6f0" providerId="ADAL" clId="{2DD5B551-3B27-4645-B702-417C023B122A}" dt="2024-03-14T15:19:57.661" v="3750" actId="164"/>
          <ac:cxnSpMkLst>
            <pc:docMk/>
            <pc:sldMk cId="567547465" sldId="265"/>
            <ac:cxnSpMk id="36" creationId="{3A8D35F4-398C-4112-9FD6-4D2E9BC4F041}"/>
          </ac:cxnSpMkLst>
        </pc:cxnChg>
        <pc:cxnChg chg="mod">
          <ac:chgData name="Smith, Christopher" userId="55859027-47ff-4ec1-a263-656b30aeb6f0" providerId="ADAL" clId="{2DD5B551-3B27-4645-B702-417C023B122A}" dt="2024-03-14T15:20:02.791" v="3751" actId="164"/>
          <ac:cxnSpMkLst>
            <pc:docMk/>
            <pc:sldMk cId="567547465" sldId="265"/>
            <ac:cxnSpMk id="37" creationId="{7F4E89EF-DE4F-7DEF-366B-44ED92EF5AF2}"/>
          </ac:cxnSpMkLst>
        </pc:cxnChg>
        <pc:cxnChg chg="mod">
          <ac:chgData name="Smith, Christopher" userId="55859027-47ff-4ec1-a263-656b30aeb6f0" providerId="ADAL" clId="{2DD5B551-3B27-4645-B702-417C023B122A}" dt="2024-03-14T15:20:07.006" v="3752" actId="164"/>
          <ac:cxnSpMkLst>
            <pc:docMk/>
            <pc:sldMk cId="567547465" sldId="265"/>
            <ac:cxnSpMk id="42" creationId="{11D732BF-F67D-4FD4-E6E5-3877B3308F50}"/>
          </ac:cxnSpMkLst>
        </pc:cxnChg>
      </pc:sldChg>
      <pc:sldChg chg="addSp delSp modSp mod modAnim modNotesTx">
        <pc:chgData name="Smith, Christopher" userId="55859027-47ff-4ec1-a263-656b30aeb6f0" providerId="ADAL" clId="{2DD5B551-3B27-4645-B702-417C023B122A}" dt="2024-03-14T17:44:40.606" v="11428" actId="20577"/>
        <pc:sldMkLst>
          <pc:docMk/>
          <pc:sldMk cId="414705645" sldId="266"/>
        </pc:sldMkLst>
        <pc:spChg chg="del mod">
          <ac:chgData name="Smith, Christopher" userId="55859027-47ff-4ec1-a263-656b30aeb6f0" providerId="ADAL" clId="{2DD5B551-3B27-4645-B702-417C023B122A}" dt="2024-03-14T14:31:59.660" v="1462" actId="478"/>
          <ac:spMkLst>
            <pc:docMk/>
            <pc:sldMk cId="414705645" sldId="266"/>
            <ac:spMk id="3" creationId="{E80279C4-8018-CFD8-DAEA-E442CEA5C076}"/>
          </ac:spMkLst>
        </pc:spChg>
        <pc:spChg chg="del mod">
          <ac:chgData name="Smith, Christopher" userId="55859027-47ff-4ec1-a263-656b30aeb6f0" providerId="ADAL" clId="{2DD5B551-3B27-4645-B702-417C023B122A}" dt="2024-03-14T14:31:59.660" v="1462" actId="478"/>
          <ac:spMkLst>
            <pc:docMk/>
            <pc:sldMk cId="414705645" sldId="266"/>
            <ac:spMk id="4" creationId="{E4467C70-0D0C-3A7D-3A0F-4159FD734045}"/>
          </ac:spMkLst>
        </pc:spChg>
        <pc:spChg chg="del mod">
          <ac:chgData name="Smith, Christopher" userId="55859027-47ff-4ec1-a263-656b30aeb6f0" providerId="ADAL" clId="{2DD5B551-3B27-4645-B702-417C023B122A}" dt="2024-03-14T14:31:59.660" v="1462" actId="478"/>
          <ac:spMkLst>
            <pc:docMk/>
            <pc:sldMk cId="414705645" sldId="266"/>
            <ac:spMk id="5" creationId="{442422BF-3DCD-E60B-EFB7-5B5B1604EBBF}"/>
          </ac:spMkLst>
        </pc:spChg>
        <pc:spChg chg="mod ord topLvl">
          <ac:chgData name="Smith, Christopher" userId="55859027-47ff-4ec1-a263-656b30aeb6f0" providerId="ADAL" clId="{2DD5B551-3B27-4645-B702-417C023B122A}" dt="2024-03-14T15:20:25.830" v="3756" actId="164"/>
          <ac:spMkLst>
            <pc:docMk/>
            <pc:sldMk cId="414705645" sldId="266"/>
            <ac:spMk id="6" creationId="{F10BFC94-F837-9889-D0A0-312381B298A2}"/>
          </ac:spMkLst>
        </pc:spChg>
        <pc:spChg chg="mod ord topLvl">
          <ac:chgData name="Smith, Christopher" userId="55859027-47ff-4ec1-a263-656b30aeb6f0" providerId="ADAL" clId="{2DD5B551-3B27-4645-B702-417C023B122A}" dt="2024-03-14T15:20:32.543" v="3757" actId="164"/>
          <ac:spMkLst>
            <pc:docMk/>
            <pc:sldMk cId="414705645" sldId="266"/>
            <ac:spMk id="7" creationId="{AE72BC14-3388-9488-BF33-15FDC1FE7351}"/>
          </ac:spMkLst>
        </pc:spChg>
        <pc:spChg chg="mod ord topLvl">
          <ac:chgData name="Smith, Christopher" userId="55859027-47ff-4ec1-a263-656b30aeb6f0" providerId="ADAL" clId="{2DD5B551-3B27-4645-B702-417C023B122A}" dt="2024-03-14T15:20:43.568" v="3758" actId="164"/>
          <ac:spMkLst>
            <pc:docMk/>
            <pc:sldMk cId="414705645" sldId="266"/>
            <ac:spMk id="8" creationId="{C0096AB9-E48E-9FC1-E0E2-2654DD98933B}"/>
          </ac:spMkLst>
        </pc:spChg>
        <pc:spChg chg="add mod ord">
          <ac:chgData name="Smith, Christopher" userId="55859027-47ff-4ec1-a263-656b30aeb6f0" providerId="ADAL" clId="{2DD5B551-3B27-4645-B702-417C023B122A}" dt="2024-03-14T15:20:32.543" v="3757" actId="164"/>
          <ac:spMkLst>
            <pc:docMk/>
            <pc:sldMk cId="414705645" sldId="266"/>
            <ac:spMk id="9" creationId="{4E200E53-2DFB-78C3-D7BD-2205A38F1323}"/>
          </ac:spMkLst>
        </pc:spChg>
        <pc:spChg chg="mod">
          <ac:chgData name="Smith, Christopher" userId="55859027-47ff-4ec1-a263-656b30aeb6f0" providerId="ADAL" clId="{2DD5B551-3B27-4645-B702-417C023B122A}" dt="2024-03-14T17:44:40.606" v="11428" actId="20577"/>
          <ac:spMkLst>
            <pc:docMk/>
            <pc:sldMk cId="414705645" sldId="266"/>
            <ac:spMk id="17" creationId="{0D14F3B8-1C5A-2AB5-0E2E-A96CFA4CB770}"/>
          </ac:spMkLst>
        </pc:spChg>
        <pc:spChg chg="mod">
          <ac:chgData name="Smith, Christopher" userId="55859027-47ff-4ec1-a263-656b30aeb6f0" providerId="ADAL" clId="{2DD5B551-3B27-4645-B702-417C023B122A}" dt="2024-03-14T15:11:11.722" v="3489"/>
          <ac:spMkLst>
            <pc:docMk/>
            <pc:sldMk cId="414705645" sldId="266"/>
            <ac:spMk id="18" creationId="{134C4AB5-A0C8-9DBC-7307-E30872BD1F2C}"/>
          </ac:spMkLst>
        </pc:spChg>
        <pc:spChg chg="mod">
          <ac:chgData name="Smith, Christopher" userId="55859027-47ff-4ec1-a263-656b30aeb6f0" providerId="ADAL" clId="{2DD5B551-3B27-4645-B702-417C023B122A}" dt="2024-03-14T15:20:25.830" v="3756" actId="164"/>
          <ac:spMkLst>
            <pc:docMk/>
            <pc:sldMk cId="414705645" sldId="266"/>
            <ac:spMk id="31" creationId="{0DC1CBC6-FD3C-BD7B-8A27-FC5F144E9A1D}"/>
          </ac:spMkLst>
        </pc:spChg>
        <pc:spChg chg="del mod">
          <ac:chgData name="Smith, Christopher" userId="55859027-47ff-4ec1-a263-656b30aeb6f0" providerId="ADAL" clId="{2DD5B551-3B27-4645-B702-417C023B122A}" dt="2024-03-14T14:41:34.196" v="1480" actId="478"/>
          <ac:spMkLst>
            <pc:docMk/>
            <pc:sldMk cId="414705645" sldId="266"/>
            <ac:spMk id="32" creationId="{B00EC6B9-840C-5F62-95C7-79DCEF82A2E4}"/>
          </ac:spMkLst>
        </pc:spChg>
        <pc:spChg chg="mod">
          <ac:chgData name="Smith, Christopher" userId="55859027-47ff-4ec1-a263-656b30aeb6f0" providerId="ADAL" clId="{2DD5B551-3B27-4645-B702-417C023B122A}" dt="2024-03-14T15:20:43.568" v="3758" actId="164"/>
          <ac:spMkLst>
            <pc:docMk/>
            <pc:sldMk cId="414705645" sldId="266"/>
            <ac:spMk id="33" creationId="{DCDA38EB-DAD0-2A61-B009-73EFAD915137}"/>
          </ac:spMkLst>
        </pc:spChg>
        <pc:grpChg chg="add del mod">
          <ac:chgData name="Smith, Christopher" userId="55859027-47ff-4ec1-a263-656b30aeb6f0" providerId="ADAL" clId="{2DD5B551-3B27-4645-B702-417C023B122A}" dt="2024-03-14T14:31:08.298" v="1455" actId="165"/>
          <ac:grpSpMkLst>
            <pc:docMk/>
            <pc:sldMk cId="414705645" sldId="266"/>
            <ac:grpSpMk id="2" creationId="{B58A17BC-8E36-0388-4BC8-521BA76CB1C4}"/>
          </ac:grpSpMkLst>
        </pc:grpChg>
        <pc:grpChg chg="add mod">
          <ac:chgData name="Smith, Christopher" userId="55859027-47ff-4ec1-a263-656b30aeb6f0" providerId="ADAL" clId="{2DD5B551-3B27-4645-B702-417C023B122A}" dt="2024-03-14T15:20:25.830" v="3756" actId="164"/>
          <ac:grpSpMkLst>
            <pc:docMk/>
            <pc:sldMk cId="414705645" sldId="266"/>
            <ac:grpSpMk id="10" creationId="{5AE0ED7D-F686-E5A4-E884-954F9A063D72}"/>
          </ac:grpSpMkLst>
        </pc:grpChg>
        <pc:grpChg chg="add mod">
          <ac:chgData name="Smith, Christopher" userId="55859027-47ff-4ec1-a263-656b30aeb6f0" providerId="ADAL" clId="{2DD5B551-3B27-4645-B702-417C023B122A}" dt="2024-03-14T15:20:32.543" v="3757" actId="164"/>
          <ac:grpSpMkLst>
            <pc:docMk/>
            <pc:sldMk cId="414705645" sldId="266"/>
            <ac:grpSpMk id="11" creationId="{1C6DC01E-7986-2AC5-7A5E-19743C247ACD}"/>
          </ac:grpSpMkLst>
        </pc:grpChg>
        <pc:grpChg chg="add mod">
          <ac:chgData name="Smith, Christopher" userId="55859027-47ff-4ec1-a263-656b30aeb6f0" providerId="ADAL" clId="{2DD5B551-3B27-4645-B702-417C023B122A}" dt="2024-03-14T15:20:43.568" v="3758" actId="164"/>
          <ac:grpSpMkLst>
            <pc:docMk/>
            <pc:sldMk cId="414705645" sldId="266"/>
            <ac:grpSpMk id="12" creationId="{48CED9F6-2577-8D25-490C-38EDE9D43534}"/>
          </ac:grpSpMkLst>
        </pc:grpChg>
        <pc:cxnChg chg="mod">
          <ac:chgData name="Smith, Christopher" userId="55859027-47ff-4ec1-a263-656b30aeb6f0" providerId="ADAL" clId="{2DD5B551-3B27-4645-B702-417C023B122A}" dt="2024-03-14T15:20:25.830" v="3756" actId="164"/>
          <ac:cxnSpMkLst>
            <pc:docMk/>
            <pc:sldMk cId="414705645" sldId="266"/>
            <ac:cxnSpMk id="36" creationId="{3A8D35F4-398C-4112-9FD6-4D2E9BC4F041}"/>
          </ac:cxnSpMkLst>
        </pc:cxnChg>
        <pc:cxnChg chg="mod">
          <ac:chgData name="Smith, Christopher" userId="55859027-47ff-4ec1-a263-656b30aeb6f0" providerId="ADAL" clId="{2DD5B551-3B27-4645-B702-417C023B122A}" dt="2024-03-14T15:20:32.543" v="3757" actId="164"/>
          <ac:cxnSpMkLst>
            <pc:docMk/>
            <pc:sldMk cId="414705645" sldId="266"/>
            <ac:cxnSpMk id="37" creationId="{7F4E89EF-DE4F-7DEF-366B-44ED92EF5AF2}"/>
          </ac:cxnSpMkLst>
        </pc:cxnChg>
        <pc:cxnChg chg="mod">
          <ac:chgData name="Smith, Christopher" userId="55859027-47ff-4ec1-a263-656b30aeb6f0" providerId="ADAL" clId="{2DD5B551-3B27-4645-B702-417C023B122A}" dt="2024-03-14T15:20:43.568" v="3758" actId="164"/>
          <ac:cxnSpMkLst>
            <pc:docMk/>
            <pc:sldMk cId="414705645" sldId="266"/>
            <ac:cxnSpMk id="42" creationId="{11D732BF-F67D-4FD4-E6E5-3877B3308F50}"/>
          </ac:cxnSpMkLst>
        </pc:cxnChg>
      </pc:sldChg>
      <pc:sldChg chg="delSp mod">
        <pc:chgData name="Smith, Christopher" userId="55859027-47ff-4ec1-a263-656b30aeb6f0" providerId="ADAL" clId="{2DD5B551-3B27-4645-B702-417C023B122A}" dt="2024-03-14T14:42:48.472" v="1481" actId="478"/>
        <pc:sldMkLst>
          <pc:docMk/>
          <pc:sldMk cId="2856997347" sldId="267"/>
        </pc:sldMkLst>
        <pc:spChg chg="del">
          <ac:chgData name="Smith, Christopher" userId="55859027-47ff-4ec1-a263-656b30aeb6f0" providerId="ADAL" clId="{2DD5B551-3B27-4645-B702-417C023B122A}" dt="2024-03-14T14:42:48.472" v="1481" actId="478"/>
          <ac:spMkLst>
            <pc:docMk/>
            <pc:sldMk cId="2856997347" sldId="267"/>
            <ac:spMk id="13" creationId="{2EFC0C4E-AD24-4AD9-A082-94F80CD67A5B}"/>
          </ac:spMkLst>
        </pc:spChg>
      </pc:sldChg>
      <pc:sldChg chg="addSp delSp modSp new mod ord modNotesTx">
        <pc:chgData name="Smith, Christopher" userId="55859027-47ff-4ec1-a263-656b30aeb6f0" providerId="ADAL" clId="{2DD5B551-3B27-4645-B702-417C023B122A}" dt="2024-03-14T18:23:12.565" v="12182" actId="20577"/>
        <pc:sldMkLst>
          <pc:docMk/>
          <pc:sldMk cId="1456848852" sldId="268"/>
        </pc:sldMkLst>
        <pc:spChg chg="del">
          <ac:chgData name="Smith, Christopher" userId="55859027-47ff-4ec1-a263-656b30aeb6f0" providerId="ADAL" clId="{2DD5B551-3B27-4645-B702-417C023B122A}" dt="2024-03-14T16:36:37.270" v="6833" actId="478"/>
          <ac:spMkLst>
            <pc:docMk/>
            <pc:sldMk cId="1456848852" sldId="268"/>
            <ac:spMk id="2" creationId="{25D0DCA9-B3BE-7DFB-45FB-50D95C936CB9}"/>
          </ac:spMkLst>
        </pc:spChg>
        <pc:spChg chg="add mod">
          <ac:chgData name="Smith, Christopher" userId="55859027-47ff-4ec1-a263-656b30aeb6f0" providerId="ADAL" clId="{2DD5B551-3B27-4645-B702-417C023B122A}" dt="2024-03-14T16:37:34.613" v="6848" actId="1076"/>
          <ac:spMkLst>
            <pc:docMk/>
            <pc:sldMk cId="1456848852" sldId="268"/>
            <ac:spMk id="5" creationId="{D36F87FC-3F27-6745-83F3-0C6C4B321261}"/>
          </ac:spMkLst>
        </pc:spChg>
        <pc:picChg chg="add mod">
          <ac:chgData name="Smith, Christopher" userId="55859027-47ff-4ec1-a263-656b30aeb6f0" providerId="ADAL" clId="{2DD5B551-3B27-4645-B702-417C023B122A}" dt="2024-03-14T16:37:51.358" v="6851" actId="1440"/>
          <ac:picMkLst>
            <pc:docMk/>
            <pc:sldMk cId="1456848852" sldId="268"/>
            <ac:picMk id="4" creationId="{8F6F45DE-2AAE-3A87-F348-36A7137DD447}"/>
          </ac:picMkLst>
        </pc:picChg>
      </pc:sldChg>
    </pc:docChg>
  </pc:docChgLst>
  <pc:docChgLst>
    <pc:chgData name="Deluca, Alyssa" userId="S::alyssa.deluca@cookcountyhealth.org::df340aeb-a469-4403-bf0a-aaa35699d16c" providerId="AD" clId="Web-{96D04CDF-E5B7-A249-24CC-B37CE4A03441}"/>
    <pc:docChg chg="addSld modSld sldOrd">
      <pc:chgData name="Deluca, Alyssa" userId="S::alyssa.deluca@cookcountyhealth.org::df340aeb-a469-4403-bf0a-aaa35699d16c" providerId="AD" clId="Web-{96D04CDF-E5B7-A249-24CC-B37CE4A03441}" dt="2024-04-03T16:07:06.149" v="477" actId="14100"/>
      <pc:docMkLst>
        <pc:docMk/>
      </pc:docMkLst>
      <pc:sldChg chg="modSp">
        <pc:chgData name="Deluca, Alyssa" userId="S::alyssa.deluca@cookcountyhealth.org::df340aeb-a469-4403-bf0a-aaa35699d16c" providerId="AD" clId="Web-{96D04CDF-E5B7-A249-24CC-B37CE4A03441}" dt="2024-04-03T14:48:15.914" v="108" actId="20577"/>
        <pc:sldMkLst>
          <pc:docMk/>
          <pc:sldMk cId="3844846069" sldId="271"/>
        </pc:sldMkLst>
        <pc:spChg chg="mod">
          <ac:chgData name="Deluca, Alyssa" userId="S::alyssa.deluca@cookcountyhealth.org::df340aeb-a469-4403-bf0a-aaa35699d16c" providerId="AD" clId="Web-{96D04CDF-E5B7-A249-24CC-B37CE4A03441}" dt="2024-04-03T14:46:01.972" v="61" actId="20577"/>
          <ac:spMkLst>
            <pc:docMk/>
            <pc:sldMk cId="3844846069" sldId="271"/>
            <ac:spMk id="2" creationId="{56E42310-019F-6058-DCF3-9D043F53906E}"/>
          </ac:spMkLst>
        </pc:spChg>
        <pc:spChg chg="mod">
          <ac:chgData name="Deluca, Alyssa" userId="S::alyssa.deluca@cookcountyhealth.org::df340aeb-a469-4403-bf0a-aaa35699d16c" providerId="AD" clId="Web-{96D04CDF-E5B7-A249-24CC-B37CE4A03441}" dt="2024-04-03T14:48:15.914" v="108" actId="20577"/>
          <ac:spMkLst>
            <pc:docMk/>
            <pc:sldMk cId="3844846069" sldId="271"/>
            <ac:spMk id="3" creationId="{E77468A2-3233-F6FF-7149-FA94691A4CA3}"/>
          </ac:spMkLst>
        </pc:spChg>
      </pc:sldChg>
      <pc:sldChg chg="addSp delSp modSp add ord">
        <pc:chgData name="Deluca, Alyssa" userId="S::alyssa.deluca@cookcountyhealth.org::df340aeb-a469-4403-bf0a-aaa35699d16c" providerId="AD" clId="Web-{96D04CDF-E5B7-A249-24CC-B37CE4A03441}" dt="2024-04-03T16:07:06.149" v="477" actId="14100"/>
        <pc:sldMkLst>
          <pc:docMk/>
          <pc:sldMk cId="2418767790" sldId="272"/>
        </pc:sldMkLst>
        <pc:spChg chg="mod">
          <ac:chgData name="Deluca, Alyssa" userId="S::alyssa.deluca@cookcountyhealth.org::df340aeb-a469-4403-bf0a-aaa35699d16c" providerId="AD" clId="Web-{96D04CDF-E5B7-A249-24CC-B37CE4A03441}" dt="2024-04-03T16:03:00.376" v="452" actId="1076"/>
          <ac:spMkLst>
            <pc:docMk/>
            <pc:sldMk cId="2418767790" sldId="272"/>
            <ac:spMk id="2" creationId="{EFEE0764-FEF8-A7F7-9DB8-6EF6C4EBCAAD}"/>
          </ac:spMkLst>
        </pc:spChg>
        <pc:spChg chg="mod">
          <ac:chgData name="Deluca, Alyssa" userId="S::alyssa.deluca@cookcountyhealth.org::df340aeb-a469-4403-bf0a-aaa35699d16c" providerId="AD" clId="Web-{96D04CDF-E5B7-A249-24CC-B37CE4A03441}" dt="2024-04-03T15:17:52.565" v="285" actId="20577"/>
          <ac:spMkLst>
            <pc:docMk/>
            <pc:sldMk cId="2418767790" sldId="272"/>
            <ac:spMk id="4" creationId="{2CC4FED0-E110-68AF-D617-945181A9A7EF}"/>
          </ac:spMkLst>
        </pc:spChg>
        <pc:spChg chg="mod">
          <ac:chgData name="Deluca, Alyssa" userId="S::alyssa.deluca@cookcountyhealth.org::df340aeb-a469-4403-bf0a-aaa35699d16c" providerId="AD" clId="Web-{96D04CDF-E5B7-A249-24CC-B37CE4A03441}" dt="2024-04-03T15:21:00.556" v="315" actId="1076"/>
          <ac:spMkLst>
            <pc:docMk/>
            <pc:sldMk cId="2418767790" sldId="272"/>
            <ac:spMk id="6" creationId="{42D13898-54F9-B6D0-2195-A4B63135BBBC}"/>
          </ac:spMkLst>
        </pc:spChg>
        <pc:spChg chg="mod">
          <ac:chgData name="Deluca, Alyssa" userId="S::alyssa.deluca@cookcountyhealth.org::df340aeb-a469-4403-bf0a-aaa35699d16c" providerId="AD" clId="Web-{96D04CDF-E5B7-A249-24CC-B37CE4A03441}" dt="2024-04-03T16:02:56.642" v="451" actId="1076"/>
          <ac:spMkLst>
            <pc:docMk/>
            <pc:sldMk cId="2418767790" sldId="272"/>
            <ac:spMk id="11" creationId="{F4833F47-1720-1C91-7EA6-B9328D371688}"/>
          </ac:spMkLst>
        </pc:spChg>
        <pc:spChg chg="add mod">
          <ac:chgData name="Deluca, Alyssa" userId="S::alyssa.deluca@cookcountyhealth.org::df340aeb-a469-4403-bf0a-aaa35699d16c" providerId="AD" clId="Web-{96D04CDF-E5B7-A249-24CC-B37CE4A03441}" dt="2024-04-03T16:05:02.302" v="467" actId="1076"/>
          <ac:spMkLst>
            <pc:docMk/>
            <pc:sldMk cId="2418767790" sldId="272"/>
            <ac:spMk id="14" creationId="{43950C5D-E2D9-D707-E666-18FE7EDAD30E}"/>
          </ac:spMkLst>
        </pc:spChg>
        <pc:spChg chg="add mod">
          <ac:chgData name="Deluca, Alyssa" userId="S::alyssa.deluca@cookcountyhealth.org::df340aeb-a469-4403-bf0a-aaa35699d16c" providerId="AD" clId="Web-{96D04CDF-E5B7-A249-24CC-B37CE4A03441}" dt="2024-04-03T15:59:58.465" v="431" actId="1076"/>
          <ac:spMkLst>
            <pc:docMk/>
            <pc:sldMk cId="2418767790" sldId="272"/>
            <ac:spMk id="15" creationId="{66661257-717A-8EEC-4C99-453292AAFDF2}"/>
          </ac:spMkLst>
        </pc:spChg>
        <pc:spChg chg="add mod">
          <ac:chgData name="Deluca, Alyssa" userId="S::alyssa.deluca@cookcountyhealth.org::df340aeb-a469-4403-bf0a-aaa35699d16c" providerId="AD" clId="Web-{96D04CDF-E5B7-A249-24CC-B37CE4A03441}" dt="2024-04-03T16:06:24.351" v="472" actId="1076"/>
          <ac:spMkLst>
            <pc:docMk/>
            <pc:sldMk cId="2418767790" sldId="272"/>
            <ac:spMk id="17" creationId="{68287179-1112-BB55-228E-EB208B6D76AE}"/>
          </ac:spMkLst>
        </pc:spChg>
        <pc:spChg chg="mod">
          <ac:chgData name="Deluca, Alyssa" userId="S::alyssa.deluca@cookcountyhealth.org::df340aeb-a469-4403-bf0a-aaa35699d16c" providerId="AD" clId="Web-{96D04CDF-E5B7-A249-24CC-B37CE4A03441}" dt="2024-04-03T16:04:22.691" v="464" actId="1076"/>
          <ac:spMkLst>
            <pc:docMk/>
            <pc:sldMk cId="2418767790" sldId="272"/>
            <ac:spMk id="20" creationId="{6CBFD8D1-D633-2316-5989-55DA2793EE73}"/>
          </ac:spMkLst>
        </pc:spChg>
        <pc:spChg chg="mod">
          <ac:chgData name="Deluca, Alyssa" userId="S::alyssa.deluca@cookcountyhealth.org::df340aeb-a469-4403-bf0a-aaa35699d16c" providerId="AD" clId="Web-{96D04CDF-E5B7-A249-24CC-B37CE4A03441}" dt="2024-04-03T15:21:09.009" v="317" actId="1076"/>
          <ac:spMkLst>
            <pc:docMk/>
            <pc:sldMk cId="2418767790" sldId="272"/>
            <ac:spMk id="22" creationId="{88611AB3-CF81-B1E8-2F31-D9D3D797A8A1}"/>
          </ac:spMkLst>
        </pc:spChg>
        <pc:spChg chg="mod">
          <ac:chgData name="Deluca, Alyssa" userId="S::alyssa.deluca@cookcountyhealth.org::df340aeb-a469-4403-bf0a-aaa35699d16c" providerId="AD" clId="Web-{96D04CDF-E5B7-A249-24CC-B37CE4A03441}" dt="2024-04-03T16:04:45.973" v="466" actId="1076"/>
          <ac:spMkLst>
            <pc:docMk/>
            <pc:sldMk cId="2418767790" sldId="272"/>
            <ac:spMk id="23" creationId="{7DF798AA-041F-91AD-EF60-12CF0AD664B2}"/>
          </ac:spMkLst>
        </pc:spChg>
        <pc:spChg chg="mod">
          <ac:chgData name="Deluca, Alyssa" userId="S::alyssa.deluca@cookcountyhealth.org::df340aeb-a469-4403-bf0a-aaa35699d16c" providerId="AD" clId="Web-{96D04CDF-E5B7-A249-24CC-B37CE4A03441}" dt="2024-04-03T15:57:02.928" v="405" actId="1076"/>
          <ac:spMkLst>
            <pc:docMk/>
            <pc:sldMk cId="2418767790" sldId="272"/>
            <ac:spMk id="24" creationId="{B4E73C7E-2420-F796-B8F3-5C639B98DA95}"/>
          </ac:spMkLst>
        </pc:spChg>
        <pc:spChg chg="mod">
          <ac:chgData name="Deluca, Alyssa" userId="S::alyssa.deluca@cookcountyhealth.org::df340aeb-a469-4403-bf0a-aaa35699d16c" providerId="AD" clId="Web-{96D04CDF-E5B7-A249-24CC-B37CE4A03441}" dt="2024-04-03T15:22:46.684" v="327" actId="1076"/>
          <ac:spMkLst>
            <pc:docMk/>
            <pc:sldMk cId="2418767790" sldId="272"/>
            <ac:spMk id="26" creationId="{E56C518C-9175-FF45-8AD3-CB6186909961}"/>
          </ac:spMkLst>
        </pc:spChg>
        <pc:spChg chg="mod">
          <ac:chgData name="Deluca, Alyssa" userId="S::alyssa.deluca@cookcountyhealth.org::df340aeb-a469-4403-bf0a-aaa35699d16c" providerId="AD" clId="Web-{96D04CDF-E5B7-A249-24CC-B37CE4A03441}" dt="2024-04-03T16:02:12.078" v="445" actId="1076"/>
          <ac:spMkLst>
            <pc:docMk/>
            <pc:sldMk cId="2418767790" sldId="272"/>
            <ac:spMk id="28" creationId="{2BCBE808-15A4-0B53-689E-674D456074CA}"/>
          </ac:spMkLst>
        </pc:spChg>
        <pc:spChg chg="mod">
          <ac:chgData name="Deluca, Alyssa" userId="S::alyssa.deluca@cookcountyhealth.org::df340aeb-a469-4403-bf0a-aaa35699d16c" providerId="AD" clId="Web-{96D04CDF-E5B7-A249-24CC-B37CE4A03441}" dt="2024-04-03T15:59:14.635" v="426" actId="1076"/>
          <ac:spMkLst>
            <pc:docMk/>
            <pc:sldMk cId="2418767790" sldId="272"/>
            <ac:spMk id="29" creationId="{DA77C747-6E55-7F84-FF9B-70B53A2D995E}"/>
          </ac:spMkLst>
        </pc:spChg>
        <pc:spChg chg="mod">
          <ac:chgData name="Deluca, Alyssa" userId="S::alyssa.deluca@cookcountyhealth.org::df340aeb-a469-4403-bf0a-aaa35699d16c" providerId="AD" clId="Web-{96D04CDF-E5B7-A249-24CC-B37CE4A03441}" dt="2024-04-03T15:52:24.950" v="374" actId="1076"/>
          <ac:spMkLst>
            <pc:docMk/>
            <pc:sldMk cId="2418767790" sldId="272"/>
            <ac:spMk id="31" creationId="{75593C67-C1EC-206C-2DDD-709C363944B2}"/>
          </ac:spMkLst>
        </pc:spChg>
        <pc:spChg chg="mod">
          <ac:chgData name="Deluca, Alyssa" userId="S::alyssa.deluca@cookcountyhealth.org::df340aeb-a469-4403-bf0a-aaa35699d16c" providerId="AD" clId="Web-{96D04CDF-E5B7-A249-24CC-B37CE4A03441}" dt="2024-04-03T16:04:00.300" v="460" actId="20577"/>
          <ac:spMkLst>
            <pc:docMk/>
            <pc:sldMk cId="2418767790" sldId="272"/>
            <ac:spMk id="41" creationId="{E53060ED-15DF-08CB-ACA2-07359DFA2E88}"/>
          </ac:spMkLst>
        </pc:spChg>
        <pc:grpChg chg="mod">
          <ac:chgData name="Deluca, Alyssa" userId="S::alyssa.deluca@cookcountyhealth.org::df340aeb-a469-4403-bf0a-aaa35699d16c" providerId="AD" clId="Web-{96D04CDF-E5B7-A249-24CC-B37CE4A03441}" dt="2024-04-03T15:57:27.757" v="408" actId="1076"/>
          <ac:grpSpMkLst>
            <pc:docMk/>
            <pc:sldMk cId="2418767790" sldId="272"/>
            <ac:grpSpMk id="13" creationId="{22E4B8F0-1048-4CD3-6355-D349C21A7CEE}"/>
          </ac:grpSpMkLst>
        </pc:grpChg>
        <pc:picChg chg="mod">
          <ac:chgData name="Deluca, Alyssa" userId="S::alyssa.deluca@cookcountyhealth.org::df340aeb-a469-4403-bf0a-aaa35699d16c" providerId="AD" clId="Web-{96D04CDF-E5B7-A249-24CC-B37CE4A03441}" dt="2024-04-03T16:06:32.773" v="473" actId="1076"/>
          <ac:picMkLst>
            <pc:docMk/>
            <pc:sldMk cId="2418767790" sldId="272"/>
            <ac:picMk id="3" creationId="{1B94FB22-02B4-C6A1-359F-57252B39C610}"/>
          </ac:picMkLst>
        </pc:picChg>
        <pc:picChg chg="mod">
          <ac:chgData name="Deluca, Alyssa" userId="S::alyssa.deluca@cookcountyhealth.org::df340aeb-a469-4403-bf0a-aaa35699d16c" providerId="AD" clId="Web-{96D04CDF-E5B7-A249-24CC-B37CE4A03441}" dt="2024-04-03T16:06:46.524" v="474" actId="14100"/>
          <ac:picMkLst>
            <pc:docMk/>
            <pc:sldMk cId="2418767790" sldId="272"/>
            <ac:picMk id="5" creationId="{FE0F5339-F00A-6821-A364-19BFB8F5E9D1}"/>
          </ac:picMkLst>
        </pc:picChg>
        <pc:picChg chg="add mod">
          <ac:chgData name="Deluca, Alyssa" userId="S::alyssa.deluca@cookcountyhealth.org::df340aeb-a469-4403-bf0a-aaa35699d16c" providerId="AD" clId="Web-{96D04CDF-E5B7-A249-24CC-B37CE4A03441}" dt="2024-04-03T16:06:53.649" v="475" actId="14100"/>
          <ac:picMkLst>
            <pc:docMk/>
            <pc:sldMk cId="2418767790" sldId="272"/>
            <ac:picMk id="7" creationId="{56E14B0A-0E86-9405-CE8E-88F607343905}"/>
          </ac:picMkLst>
        </pc:picChg>
        <pc:picChg chg="mod">
          <ac:chgData name="Deluca, Alyssa" userId="S::alyssa.deluca@cookcountyhealth.org::df340aeb-a469-4403-bf0a-aaa35699d16c" providerId="AD" clId="Web-{96D04CDF-E5B7-A249-24CC-B37CE4A03441}" dt="2024-04-03T16:07:06.149" v="477" actId="14100"/>
          <ac:picMkLst>
            <pc:docMk/>
            <pc:sldMk cId="2418767790" sldId="272"/>
            <ac:picMk id="9" creationId="{BC57A9A9-E0C9-8A9D-BB1C-F4A452520A2F}"/>
          </ac:picMkLst>
        </pc:picChg>
        <pc:picChg chg="del">
          <ac:chgData name="Deluca, Alyssa" userId="S::alyssa.deluca@cookcountyhealth.org::df340aeb-a469-4403-bf0a-aaa35699d16c" providerId="AD" clId="Web-{96D04CDF-E5B7-A249-24CC-B37CE4A03441}" dt="2024-04-03T16:01:36.170" v="444"/>
          <ac:picMkLst>
            <pc:docMk/>
            <pc:sldMk cId="2418767790" sldId="272"/>
            <ac:picMk id="10" creationId="{14ED7EDA-1A21-F560-FBE1-42D398CB8742}"/>
          </ac:picMkLst>
        </pc:picChg>
        <pc:picChg chg="mod">
          <ac:chgData name="Deluca, Alyssa" userId="S::alyssa.deluca@cookcountyhealth.org::df340aeb-a469-4403-bf0a-aaa35699d16c" providerId="AD" clId="Web-{96D04CDF-E5B7-A249-24CC-B37CE4A03441}" dt="2024-04-03T16:04:36.332" v="465" actId="1076"/>
          <ac:picMkLst>
            <pc:docMk/>
            <pc:sldMk cId="2418767790" sldId="272"/>
            <ac:picMk id="12" creationId="{B44D8FD0-D81D-70E9-31F0-6452F58FB8AF}"/>
          </ac:picMkLst>
        </pc:picChg>
        <pc:picChg chg="mod">
          <ac:chgData name="Deluca, Alyssa" userId="S::alyssa.deluca@cookcountyhealth.org::df340aeb-a469-4403-bf0a-aaa35699d16c" providerId="AD" clId="Web-{96D04CDF-E5B7-A249-24CC-B37CE4A03441}" dt="2024-04-03T15:57:10.569" v="406" actId="1076"/>
          <ac:picMkLst>
            <pc:docMk/>
            <pc:sldMk cId="2418767790" sldId="272"/>
            <ac:picMk id="16" creationId="{470C20E7-B699-E9EA-7422-51FD1B6EBCBB}"/>
          </ac:picMkLst>
        </pc:picChg>
        <pc:picChg chg="add mod">
          <ac:chgData name="Deluca, Alyssa" userId="S::alyssa.deluca@cookcountyhealth.org::df340aeb-a469-4403-bf0a-aaa35699d16c" providerId="AD" clId="Web-{96D04CDF-E5B7-A249-24CC-B37CE4A03441}" dt="2024-04-03T16:05:46.772" v="468" actId="14100"/>
          <ac:picMkLst>
            <pc:docMk/>
            <pc:sldMk cId="2418767790" sldId="272"/>
            <ac:picMk id="18" creationId="{6EDA4A9A-946F-D310-03A6-2EA7192D0031}"/>
          </ac:picMkLst>
        </pc:picChg>
        <pc:picChg chg="add mod">
          <ac:chgData name="Deluca, Alyssa" userId="S::alyssa.deluca@cookcountyhealth.org::df340aeb-a469-4403-bf0a-aaa35699d16c" providerId="AD" clId="Web-{96D04CDF-E5B7-A249-24CC-B37CE4A03441}" dt="2024-04-03T16:06:19.007" v="471" actId="1076"/>
          <ac:picMkLst>
            <pc:docMk/>
            <pc:sldMk cId="2418767790" sldId="272"/>
            <ac:picMk id="19" creationId="{E9E491FB-F37C-3DBE-CE64-207B29857F3B}"/>
          </ac:picMkLst>
        </pc:picChg>
        <pc:picChg chg="mod">
          <ac:chgData name="Deluca, Alyssa" userId="S::alyssa.deluca@cookcountyhealth.org::df340aeb-a469-4403-bf0a-aaa35699d16c" providerId="AD" clId="Web-{96D04CDF-E5B7-A249-24CC-B37CE4A03441}" dt="2024-04-03T16:02:16.828" v="446" actId="1076"/>
          <ac:picMkLst>
            <pc:docMk/>
            <pc:sldMk cId="2418767790" sldId="272"/>
            <ac:picMk id="73733" creationId="{24120339-A91F-A10E-684C-122B5BA00C7A}"/>
          </ac:picMkLst>
        </pc:picChg>
        <pc:cxnChg chg="mod">
          <ac:chgData name="Deluca, Alyssa" userId="S::alyssa.deluca@cookcountyhealth.org::df340aeb-a469-4403-bf0a-aaa35699d16c" providerId="AD" clId="Web-{96D04CDF-E5B7-A249-24CC-B37CE4A03441}" dt="2024-04-03T16:01:02.060" v="441" actId="14100"/>
          <ac:cxnSpMkLst>
            <pc:docMk/>
            <pc:sldMk cId="2418767790" sldId="272"/>
            <ac:cxnSpMk id="8" creationId="{C8B8D4D2-E97F-D10E-3DC5-C3F1961DB06B}"/>
          </ac:cxnSpMkLst>
        </pc:cxnChg>
        <pc:cxnChg chg="mod">
          <ac:chgData name="Deluca, Alyssa" userId="S::alyssa.deluca@cookcountyhealth.org::df340aeb-a469-4403-bf0a-aaa35699d16c" providerId="AD" clId="Web-{96D04CDF-E5B7-A249-24CC-B37CE4A03441}" dt="2024-04-03T15:21:16.900" v="318" actId="1076"/>
          <ac:cxnSpMkLst>
            <pc:docMk/>
            <pc:sldMk cId="2418767790" sldId="272"/>
            <ac:cxnSpMk id="35" creationId="{0A04EA4D-B676-8F1F-FDCB-119F6B0A0D9A}"/>
          </ac:cxnSpMkLst>
        </pc:cxnChg>
        <pc:cxnChg chg="mod">
          <ac:chgData name="Deluca, Alyssa" userId="S::alyssa.deluca@cookcountyhealth.org::df340aeb-a469-4403-bf0a-aaa35699d16c" providerId="AD" clId="Web-{96D04CDF-E5B7-A249-24CC-B37CE4A03441}" dt="2024-04-03T16:04:11.988" v="462" actId="1076"/>
          <ac:cxnSpMkLst>
            <pc:docMk/>
            <pc:sldMk cId="2418767790" sldId="272"/>
            <ac:cxnSpMk id="36" creationId="{5EF0B2F4-1E81-4D1F-401E-E4ED0709ED43}"/>
          </ac:cxnSpMkLst>
        </pc:cxnChg>
      </pc:sldChg>
      <pc:sldMasterChg chg="addSldLayout">
        <pc:chgData name="Deluca, Alyssa" userId="S::alyssa.deluca@cookcountyhealth.org::df340aeb-a469-4403-bf0a-aaa35699d16c" providerId="AD" clId="Web-{96D04CDF-E5B7-A249-24CC-B37CE4A03441}" dt="2024-04-03T14:51:06.232" v="109"/>
        <pc:sldMasterMkLst>
          <pc:docMk/>
          <pc:sldMasterMk cId="0" sldId="2147483648"/>
        </pc:sldMasterMkLst>
        <pc:sldLayoutChg chg="add">
          <pc:chgData name="Deluca, Alyssa" userId="S::alyssa.deluca@cookcountyhealth.org::df340aeb-a469-4403-bf0a-aaa35699d16c" providerId="AD" clId="Web-{96D04CDF-E5B7-A249-24CC-B37CE4A03441}" dt="2024-04-03T14:51:06.232" v="109"/>
          <pc:sldLayoutMkLst>
            <pc:docMk/>
            <pc:sldMasterMk cId="0" sldId="2147483648"/>
            <pc:sldLayoutMk cId="3916019112" sldId="2147483860"/>
          </pc:sldLayoutMkLst>
        </pc:sldLayoutChg>
      </pc:sldMasterChg>
    </pc:docChg>
  </pc:docChgLst>
  <pc:docChgLst>
    <pc:chgData clId="Web-{CCB49EC7-2E21-463C-B5CD-B9F4A62EA844}"/>
    <pc:docChg chg="sldOrd">
      <pc:chgData name="" userId="" providerId="" clId="Web-{CCB49EC7-2E21-463C-B5CD-B9F4A62EA844}" dt="2024-04-03T17:55:57.393" v="0"/>
      <pc:docMkLst>
        <pc:docMk/>
      </pc:docMkLst>
      <pc:sldChg chg="ord">
        <pc:chgData name="" userId="" providerId="" clId="Web-{CCB49EC7-2E21-463C-B5CD-B9F4A62EA844}" dt="2024-04-03T17:55:57.393" v="0"/>
        <pc:sldMkLst>
          <pc:docMk/>
          <pc:sldMk cId="767508370" sldId="274"/>
        </pc:sldMkLst>
      </pc:sldChg>
    </pc:docChg>
  </pc:docChgLst>
  <pc:docChgLst>
    <pc:chgData name="Allen, Sierra" userId="S::sierra.allen@cookcountyhealth.org::66c6580e-b0fa-44ed-a362-34c70a7debb4" providerId="AD" clId="Web-{06917CA7-90ED-39BF-35E0-21AA2C3028EB}"/>
    <pc:docChg chg="addSld modSld sldOrd">
      <pc:chgData name="Allen, Sierra" userId="S::sierra.allen@cookcountyhealth.org::66c6580e-b0fa-44ed-a362-34c70a7debb4" providerId="AD" clId="Web-{06917CA7-90ED-39BF-35E0-21AA2C3028EB}" dt="2024-04-03T19:06:22.731" v="37" actId="1076"/>
      <pc:docMkLst>
        <pc:docMk/>
      </pc:docMkLst>
      <pc:sldChg chg="modSp">
        <pc:chgData name="Allen, Sierra" userId="S::sierra.allen@cookcountyhealth.org::66c6580e-b0fa-44ed-a362-34c70a7debb4" providerId="AD" clId="Web-{06917CA7-90ED-39BF-35E0-21AA2C3028EB}" dt="2024-04-03T19:05:36.417" v="15" actId="20577"/>
        <pc:sldMkLst>
          <pc:docMk/>
          <pc:sldMk cId="1202015641" sldId="270"/>
        </pc:sldMkLst>
        <pc:spChg chg="mod">
          <ac:chgData name="Allen, Sierra" userId="S::sierra.allen@cookcountyhealth.org::66c6580e-b0fa-44ed-a362-34c70a7debb4" providerId="AD" clId="Web-{06917CA7-90ED-39BF-35E0-21AA2C3028EB}" dt="2024-04-03T19:05:36.417" v="15" actId="20577"/>
          <ac:spMkLst>
            <pc:docMk/>
            <pc:sldMk cId="1202015641" sldId="270"/>
            <ac:spMk id="3" creationId="{3EBBC61C-7786-AD09-05A8-526B5B29C2FA}"/>
          </ac:spMkLst>
        </pc:spChg>
      </pc:sldChg>
      <pc:sldChg chg="addSp modSp add ord replId">
        <pc:chgData name="Allen, Sierra" userId="S::sierra.allen@cookcountyhealth.org::66c6580e-b0fa-44ed-a362-34c70a7debb4" providerId="AD" clId="Web-{06917CA7-90ED-39BF-35E0-21AA2C3028EB}" dt="2024-04-03T19:06:22.731" v="37" actId="1076"/>
        <pc:sldMkLst>
          <pc:docMk/>
          <pc:sldMk cId="4241181186" sldId="275"/>
        </pc:sldMkLst>
        <pc:spChg chg="mod">
          <ac:chgData name="Allen, Sierra" userId="S::sierra.allen@cookcountyhealth.org::66c6580e-b0fa-44ed-a362-34c70a7debb4" providerId="AD" clId="Web-{06917CA7-90ED-39BF-35E0-21AA2C3028EB}" dt="2024-04-03T19:06:06.902" v="34" actId="20577"/>
          <ac:spMkLst>
            <pc:docMk/>
            <pc:sldMk cId="4241181186" sldId="275"/>
            <ac:spMk id="3" creationId="{3EBBC61C-7786-AD09-05A8-526B5B29C2FA}"/>
          </ac:spMkLst>
        </pc:spChg>
        <pc:picChg chg="add mod">
          <ac:chgData name="Allen, Sierra" userId="S::sierra.allen@cookcountyhealth.org::66c6580e-b0fa-44ed-a362-34c70a7debb4" providerId="AD" clId="Web-{06917CA7-90ED-39BF-35E0-21AA2C3028EB}" dt="2024-04-03T19:06:22.731" v="37" actId="1076"/>
          <ac:picMkLst>
            <pc:docMk/>
            <pc:sldMk cId="4241181186" sldId="275"/>
            <ac:picMk id="2" creationId="{8C60E70A-446B-6124-3CF2-352FEDA351D6}"/>
          </ac:picMkLst>
        </pc:picChg>
      </pc:sldChg>
    </pc:docChg>
  </pc:docChgLst>
  <pc:docChgLst>
    <pc:chgData name="Smith, Christopher" userId="55859027-47ff-4ec1-a263-656b30aeb6f0" providerId="ADAL" clId="{298AB164-C195-4EEA-A094-922D87FF8907}"/>
    <pc:docChg chg="undo custSel addSld delSld modSld">
      <pc:chgData name="Smith, Christopher" userId="55859027-47ff-4ec1-a263-656b30aeb6f0" providerId="ADAL" clId="{298AB164-C195-4EEA-A094-922D87FF8907}" dt="2024-03-15T12:03:30.946" v="975" actId="255"/>
      <pc:docMkLst>
        <pc:docMk/>
      </pc:docMkLst>
      <pc:sldChg chg="modSp mod modAnim">
        <pc:chgData name="Smith, Christopher" userId="55859027-47ff-4ec1-a263-656b30aeb6f0" providerId="ADAL" clId="{298AB164-C195-4EEA-A094-922D87FF8907}" dt="2024-03-14T00:31:20.988" v="777" actId="20577"/>
        <pc:sldMkLst>
          <pc:docMk/>
          <pc:sldMk cId="1720150271" sldId="260"/>
        </pc:sldMkLst>
        <pc:spChg chg="mod">
          <ac:chgData name="Smith, Christopher" userId="55859027-47ff-4ec1-a263-656b30aeb6f0" providerId="ADAL" clId="{298AB164-C195-4EEA-A094-922D87FF8907}" dt="2024-03-14T00:31:20.988" v="777" actId="20577"/>
          <ac:spMkLst>
            <pc:docMk/>
            <pc:sldMk cId="1720150271" sldId="260"/>
            <ac:spMk id="32" creationId="{B0FE8348-C504-E3C7-B4CF-886019D66E63}"/>
          </ac:spMkLst>
        </pc:spChg>
        <pc:spChg chg="mod">
          <ac:chgData name="Smith, Christopher" userId="55859027-47ff-4ec1-a263-656b30aeb6f0" providerId="ADAL" clId="{298AB164-C195-4EEA-A094-922D87FF8907}" dt="2024-03-14T00:30:53.882" v="776" actId="20577"/>
          <ac:spMkLst>
            <pc:docMk/>
            <pc:sldMk cId="1720150271" sldId="260"/>
            <ac:spMk id="45" creationId="{7A7677BA-8B49-9D88-AE64-BEAAF07E9C71}"/>
          </ac:spMkLst>
        </pc:spChg>
      </pc:sldChg>
      <pc:sldChg chg="modSp mod modAnim">
        <pc:chgData name="Smith, Christopher" userId="55859027-47ff-4ec1-a263-656b30aeb6f0" providerId="ADAL" clId="{298AB164-C195-4EEA-A094-922D87FF8907}" dt="2024-03-14T00:24:14.659" v="748" actId="20577"/>
        <pc:sldMkLst>
          <pc:docMk/>
          <pc:sldMk cId="2019519742" sldId="261"/>
        </pc:sldMkLst>
        <pc:spChg chg="mod">
          <ac:chgData name="Smith, Christopher" userId="55859027-47ff-4ec1-a263-656b30aeb6f0" providerId="ADAL" clId="{298AB164-C195-4EEA-A094-922D87FF8907}" dt="2024-03-14T00:24:14.659" v="748" actId="20577"/>
          <ac:spMkLst>
            <pc:docMk/>
            <pc:sldMk cId="2019519742" sldId="261"/>
            <ac:spMk id="9" creationId="{BA41DEED-BF8A-1874-8CC9-B7316C4A423F}"/>
          </ac:spMkLst>
        </pc:spChg>
        <pc:spChg chg="mod">
          <ac:chgData name="Smith, Christopher" userId="55859027-47ff-4ec1-a263-656b30aeb6f0" providerId="ADAL" clId="{298AB164-C195-4EEA-A094-922D87FF8907}" dt="2024-03-14T00:24:11.219" v="745" actId="20577"/>
          <ac:spMkLst>
            <pc:docMk/>
            <pc:sldMk cId="2019519742" sldId="261"/>
            <ac:spMk id="13" creationId="{7F7F1DF9-519F-0EE1-EE21-AC434870C009}"/>
          </ac:spMkLst>
        </pc:spChg>
        <pc:spChg chg="mod">
          <ac:chgData name="Smith, Christopher" userId="55859027-47ff-4ec1-a263-656b30aeb6f0" providerId="ADAL" clId="{298AB164-C195-4EEA-A094-922D87FF8907}" dt="2024-03-14T00:24:04.322" v="730"/>
          <ac:spMkLst>
            <pc:docMk/>
            <pc:sldMk cId="2019519742" sldId="261"/>
            <ac:spMk id="14" creationId="{CFF5ABFF-6F59-8A22-1DBB-48BE6913958F}"/>
          </ac:spMkLst>
        </pc:spChg>
      </pc:sldChg>
      <pc:sldChg chg="addSp delSp modSp mod modAnim delCm">
        <pc:chgData name="Smith, Christopher" userId="55859027-47ff-4ec1-a263-656b30aeb6f0" providerId="ADAL" clId="{298AB164-C195-4EEA-A094-922D87FF8907}" dt="2024-03-14T00:30:24.119" v="765"/>
        <pc:sldMkLst>
          <pc:docMk/>
          <pc:sldMk cId="1505946810" sldId="263"/>
        </pc:sldMkLst>
        <pc:spChg chg="add mod">
          <ac:chgData name="Smith, Christopher" userId="55859027-47ff-4ec1-a263-656b30aeb6f0" providerId="ADAL" clId="{298AB164-C195-4EEA-A094-922D87FF8907}" dt="2024-03-14T00:25:06.651" v="763" actId="1037"/>
          <ac:spMkLst>
            <pc:docMk/>
            <pc:sldMk cId="1505946810" sldId="263"/>
            <ac:spMk id="6" creationId="{A6873A08-B0E8-C49B-4E2A-53B85823D71D}"/>
          </ac:spMkLst>
        </pc:spChg>
        <pc:spChg chg="mod">
          <ac:chgData name="Smith, Christopher" userId="55859027-47ff-4ec1-a263-656b30aeb6f0" providerId="ADAL" clId="{298AB164-C195-4EEA-A094-922D87FF8907}" dt="2024-03-14T00:20:35.976" v="666" actId="20577"/>
          <ac:spMkLst>
            <pc:docMk/>
            <pc:sldMk cId="1505946810" sldId="263"/>
            <ac:spMk id="8" creationId="{5E9150E2-AE80-6468-B1D7-CB1C5B720EEE}"/>
          </ac:spMkLst>
        </pc:spChg>
        <pc:spChg chg="mod">
          <ac:chgData name="Smith, Christopher" userId="55859027-47ff-4ec1-a263-656b30aeb6f0" providerId="ADAL" clId="{298AB164-C195-4EEA-A094-922D87FF8907}" dt="2024-03-14T00:18:00.914" v="546" actId="20577"/>
          <ac:spMkLst>
            <pc:docMk/>
            <pc:sldMk cId="1505946810" sldId="263"/>
            <ac:spMk id="12" creationId="{1B0125E3-3FB7-7C96-7105-487DFB9DFC6C}"/>
          </ac:spMkLst>
        </pc:spChg>
        <pc:spChg chg="mod">
          <ac:chgData name="Smith, Christopher" userId="55859027-47ff-4ec1-a263-656b30aeb6f0" providerId="ADAL" clId="{298AB164-C195-4EEA-A094-922D87FF8907}" dt="2024-03-14T00:19:24.188" v="637" actId="20577"/>
          <ac:spMkLst>
            <pc:docMk/>
            <pc:sldMk cId="1505946810" sldId="263"/>
            <ac:spMk id="13" creationId="{CB6CE965-2E81-E5D0-A84C-2BF3070E5565}"/>
          </ac:spMkLst>
        </pc:spChg>
        <pc:spChg chg="mod">
          <ac:chgData name="Smith, Christopher" userId="55859027-47ff-4ec1-a263-656b30aeb6f0" providerId="ADAL" clId="{298AB164-C195-4EEA-A094-922D87FF8907}" dt="2024-03-14T00:22:12.115" v="695" actId="20577"/>
          <ac:spMkLst>
            <pc:docMk/>
            <pc:sldMk cId="1505946810" sldId="263"/>
            <ac:spMk id="14" creationId="{3CE7AC1E-8DF6-FA4F-E2A6-6AB912E121FD}"/>
          </ac:spMkLst>
        </pc:spChg>
        <pc:spChg chg="mod">
          <ac:chgData name="Smith, Christopher" userId="55859027-47ff-4ec1-a263-656b30aeb6f0" providerId="ADAL" clId="{298AB164-C195-4EEA-A094-922D87FF8907}" dt="2024-03-13T23:34:09.509" v="283" actId="20577"/>
          <ac:spMkLst>
            <pc:docMk/>
            <pc:sldMk cId="1505946810" sldId="263"/>
            <ac:spMk id="17" creationId="{0D14F3B8-1C5A-2AB5-0E2E-A96CFA4CB770}"/>
          </ac:spMkLst>
        </pc:spChg>
        <pc:spChg chg="mod">
          <ac:chgData name="Smith, Christopher" userId="55859027-47ff-4ec1-a263-656b30aeb6f0" providerId="ADAL" clId="{298AB164-C195-4EEA-A094-922D87FF8907}" dt="2024-03-14T00:20:49.179" v="667" actId="20577"/>
          <ac:spMkLst>
            <pc:docMk/>
            <pc:sldMk cId="1505946810" sldId="263"/>
            <ac:spMk id="23" creationId="{012888DD-1D08-498D-A27F-848AD18185D4}"/>
          </ac:spMkLst>
        </pc:spChg>
        <pc:spChg chg="mod">
          <ac:chgData name="Smith, Christopher" userId="55859027-47ff-4ec1-a263-656b30aeb6f0" providerId="ADAL" clId="{298AB164-C195-4EEA-A094-922D87FF8907}" dt="2024-03-13T23:29:39.308" v="237" actId="20577"/>
          <ac:spMkLst>
            <pc:docMk/>
            <pc:sldMk cId="1505946810" sldId="263"/>
            <ac:spMk id="24" creationId="{1553E94F-0C39-4892-CEE9-C80385EA7008}"/>
          </ac:spMkLst>
        </pc:spChg>
        <pc:spChg chg="mod">
          <ac:chgData name="Smith, Christopher" userId="55859027-47ff-4ec1-a263-656b30aeb6f0" providerId="ADAL" clId="{298AB164-C195-4EEA-A094-922D87FF8907}" dt="2024-03-14T00:21:38.419" v="668" actId="20577"/>
          <ac:spMkLst>
            <pc:docMk/>
            <pc:sldMk cId="1505946810" sldId="263"/>
            <ac:spMk id="25" creationId="{6AEF1C1A-A47D-5A8C-DDF7-8C40503C3A10}"/>
          </ac:spMkLst>
        </pc:spChg>
        <pc:spChg chg="mod">
          <ac:chgData name="Smith, Christopher" userId="55859027-47ff-4ec1-a263-656b30aeb6f0" providerId="ADAL" clId="{298AB164-C195-4EEA-A094-922D87FF8907}" dt="2024-03-14T00:21:51.300" v="671" actId="20577"/>
          <ac:spMkLst>
            <pc:docMk/>
            <pc:sldMk cId="1505946810" sldId="263"/>
            <ac:spMk id="26" creationId="{40CB0CD7-EC05-DEB3-BBAE-40AAA27C6344}"/>
          </ac:spMkLst>
        </pc:spChg>
        <pc:spChg chg="mod">
          <ac:chgData name="Smith, Christopher" userId="55859027-47ff-4ec1-a263-656b30aeb6f0" providerId="ADAL" clId="{298AB164-C195-4EEA-A094-922D87FF8907}" dt="2024-03-14T00:21:57.587" v="672" actId="20577"/>
          <ac:spMkLst>
            <pc:docMk/>
            <pc:sldMk cId="1505946810" sldId="263"/>
            <ac:spMk id="27" creationId="{7B3E6BAF-E973-006A-91DA-65F0D41071E7}"/>
          </ac:spMkLst>
        </pc:spChg>
        <pc:spChg chg="mod">
          <ac:chgData name="Smith, Christopher" userId="55859027-47ff-4ec1-a263-656b30aeb6f0" providerId="ADAL" clId="{298AB164-C195-4EEA-A094-922D87FF8907}" dt="2024-03-13T23:30:57.212" v="277" actId="164"/>
          <ac:spMkLst>
            <pc:docMk/>
            <pc:sldMk cId="1505946810" sldId="263"/>
            <ac:spMk id="28" creationId="{CD5B90D6-DB20-7FA0-D986-F3C0958252BC}"/>
          </ac:spMkLst>
        </pc:spChg>
        <pc:spChg chg="mod">
          <ac:chgData name="Smith, Christopher" userId="55859027-47ff-4ec1-a263-656b30aeb6f0" providerId="ADAL" clId="{298AB164-C195-4EEA-A094-922D87FF8907}" dt="2024-03-13T23:30:57.212" v="277" actId="164"/>
          <ac:spMkLst>
            <pc:docMk/>
            <pc:sldMk cId="1505946810" sldId="263"/>
            <ac:spMk id="29" creationId="{E9CFC283-9344-AC26-A05F-946AD10F54EF}"/>
          </ac:spMkLst>
        </pc:spChg>
        <pc:spChg chg="mod">
          <ac:chgData name="Smith, Christopher" userId="55859027-47ff-4ec1-a263-656b30aeb6f0" providerId="ADAL" clId="{298AB164-C195-4EEA-A094-922D87FF8907}" dt="2024-03-14T00:23:36.237" v="728" actId="20577"/>
          <ac:spMkLst>
            <pc:docMk/>
            <pc:sldMk cId="1505946810" sldId="263"/>
            <ac:spMk id="30" creationId="{C6092B26-B951-2AE1-49AB-637AC2110E65}"/>
          </ac:spMkLst>
        </pc:spChg>
        <pc:spChg chg="del mod">
          <ac:chgData name="Smith, Christopher" userId="55859027-47ff-4ec1-a263-656b30aeb6f0" providerId="ADAL" clId="{298AB164-C195-4EEA-A094-922D87FF8907}" dt="2024-03-13T23:30:39.662" v="274" actId="478"/>
          <ac:spMkLst>
            <pc:docMk/>
            <pc:sldMk cId="1505946810" sldId="263"/>
            <ac:spMk id="31" creationId="{B9F653A9-E47F-027B-480E-12430358B58E}"/>
          </ac:spMkLst>
        </pc:spChg>
        <pc:grpChg chg="add mod">
          <ac:chgData name="Smith, Christopher" userId="55859027-47ff-4ec1-a263-656b30aeb6f0" providerId="ADAL" clId="{298AB164-C195-4EEA-A094-922D87FF8907}" dt="2024-03-13T23:30:51.275" v="275" actId="164"/>
          <ac:grpSpMkLst>
            <pc:docMk/>
            <pc:sldMk cId="1505946810" sldId="263"/>
            <ac:grpSpMk id="3" creationId="{9974E70C-2939-A0F3-F0C6-D73E692A0E8C}"/>
          </ac:grpSpMkLst>
        </pc:grpChg>
        <pc:grpChg chg="add mod">
          <ac:chgData name="Smith, Christopher" userId="55859027-47ff-4ec1-a263-656b30aeb6f0" providerId="ADAL" clId="{298AB164-C195-4EEA-A094-922D87FF8907}" dt="2024-03-13T23:30:54.179" v="276" actId="164"/>
          <ac:grpSpMkLst>
            <pc:docMk/>
            <pc:sldMk cId="1505946810" sldId="263"/>
            <ac:grpSpMk id="4" creationId="{50DDDDBE-0DED-C4FB-45C0-8A2EA562202F}"/>
          </ac:grpSpMkLst>
        </pc:grpChg>
        <pc:grpChg chg="add mod">
          <ac:chgData name="Smith, Christopher" userId="55859027-47ff-4ec1-a263-656b30aeb6f0" providerId="ADAL" clId="{298AB164-C195-4EEA-A094-922D87FF8907}" dt="2024-03-13T23:30:57.212" v="277" actId="164"/>
          <ac:grpSpMkLst>
            <pc:docMk/>
            <pc:sldMk cId="1505946810" sldId="263"/>
            <ac:grpSpMk id="5" creationId="{1A17EF60-C89E-18B2-1ED1-5629BE6EDF7F}"/>
          </ac:grpSpMkLst>
        </pc:grpChg>
        <pc:extLst>
          <p:ext xmlns:p="http://schemas.openxmlformats.org/presentationml/2006/main" uri="{D6D511B9-2390-475A-947B-AFAB55BFBCF1}">
            <pc226:cmChg xmlns:pc226="http://schemas.microsoft.com/office/powerpoint/2022/06/main/command" chg="del">
              <pc226:chgData name="Smith, Christopher" userId="55859027-47ff-4ec1-a263-656b30aeb6f0" providerId="ADAL" clId="{298AB164-C195-4EEA-A094-922D87FF8907}" dt="2024-03-13T23:25:04.903" v="0"/>
              <pc2:cmMkLst xmlns:pc2="http://schemas.microsoft.com/office/powerpoint/2019/9/main/command">
                <pc:docMk/>
                <pc:sldMk cId="1505946810" sldId="263"/>
                <pc2:cmMk id="{45E25474-47E1-42B6-956A-006CCA52BE16}"/>
              </pc2:cmMkLst>
            </pc226:cmChg>
          </p:ext>
        </pc:extLst>
      </pc:sldChg>
      <pc:sldChg chg="addSp delSp modSp add mod modNotesTx">
        <pc:chgData name="Smith, Christopher" userId="55859027-47ff-4ec1-a263-656b30aeb6f0" providerId="ADAL" clId="{298AB164-C195-4EEA-A094-922D87FF8907}" dt="2024-03-15T12:03:30.946" v="975" actId="255"/>
        <pc:sldMkLst>
          <pc:docMk/>
          <pc:sldMk cId="1979855891" sldId="264"/>
        </pc:sldMkLst>
        <pc:spChg chg="add del">
          <ac:chgData name="Smith, Christopher" userId="55859027-47ff-4ec1-a263-656b30aeb6f0" providerId="ADAL" clId="{298AB164-C195-4EEA-A094-922D87FF8907}" dt="2024-03-14T00:31:58.437" v="779" actId="478"/>
          <ac:spMkLst>
            <pc:docMk/>
            <pc:sldMk cId="1979855891" sldId="264"/>
            <ac:spMk id="11" creationId="{36BDAC80-0023-CF9F-B3C9-7E3D05F8D574}"/>
          </ac:spMkLst>
        </pc:spChg>
        <pc:spChg chg="mod topLvl">
          <ac:chgData name="Smith, Christopher" userId="55859027-47ff-4ec1-a263-656b30aeb6f0" providerId="ADAL" clId="{298AB164-C195-4EEA-A094-922D87FF8907}" dt="2024-03-14T02:32:46.903" v="854" actId="555"/>
          <ac:spMkLst>
            <pc:docMk/>
            <pc:sldMk cId="1979855891" sldId="264"/>
            <ac:spMk id="12" creationId="{1B0125E3-3FB7-7C96-7105-487DFB9DFC6C}"/>
          </ac:spMkLst>
        </pc:spChg>
        <pc:spChg chg="mod topLvl">
          <ac:chgData name="Smith, Christopher" userId="55859027-47ff-4ec1-a263-656b30aeb6f0" providerId="ADAL" clId="{298AB164-C195-4EEA-A094-922D87FF8907}" dt="2024-03-14T00:51:04.020" v="845" actId="1076"/>
          <ac:spMkLst>
            <pc:docMk/>
            <pc:sldMk cId="1979855891" sldId="264"/>
            <ac:spMk id="13" creationId="{CB6CE965-2E81-E5D0-A84C-2BF3070E5565}"/>
          </ac:spMkLst>
        </pc:spChg>
        <pc:spChg chg="mod ord topLvl">
          <ac:chgData name="Smith, Christopher" userId="55859027-47ff-4ec1-a263-656b30aeb6f0" providerId="ADAL" clId="{298AB164-C195-4EEA-A094-922D87FF8907}" dt="2024-03-14T02:32:46.903" v="854" actId="555"/>
          <ac:spMkLst>
            <pc:docMk/>
            <pc:sldMk cId="1979855891" sldId="264"/>
            <ac:spMk id="14" creationId="{3CE7AC1E-8DF6-FA4F-E2A6-6AB912E121FD}"/>
          </ac:spMkLst>
        </pc:spChg>
        <pc:spChg chg="mod">
          <ac:chgData name="Smith, Christopher" userId="55859027-47ff-4ec1-a263-656b30aeb6f0" providerId="ADAL" clId="{298AB164-C195-4EEA-A094-922D87FF8907}" dt="2024-03-13T23:34:27.076" v="322" actId="20577"/>
          <ac:spMkLst>
            <pc:docMk/>
            <pc:sldMk cId="1979855891" sldId="264"/>
            <ac:spMk id="17" creationId="{0D14F3B8-1C5A-2AB5-0E2E-A96CFA4CB770}"/>
          </ac:spMkLst>
        </pc:spChg>
        <pc:spChg chg="mod">
          <ac:chgData name="Smith, Christopher" userId="55859027-47ff-4ec1-a263-656b30aeb6f0" providerId="ADAL" clId="{298AB164-C195-4EEA-A094-922D87FF8907}" dt="2024-03-13T23:34:43.436" v="324" actId="20577"/>
          <ac:spMkLst>
            <pc:docMk/>
            <pc:sldMk cId="1979855891" sldId="264"/>
            <ac:spMk id="18" creationId="{134C4AB5-A0C8-9DBC-7307-E30872BD1F2C}"/>
          </ac:spMkLst>
        </pc:spChg>
        <pc:spChg chg="mod">
          <ac:chgData name="Smith, Christopher" userId="55859027-47ff-4ec1-a263-656b30aeb6f0" providerId="ADAL" clId="{298AB164-C195-4EEA-A094-922D87FF8907}" dt="2024-03-13T23:34:52.460" v="326" actId="20577"/>
          <ac:spMkLst>
            <pc:docMk/>
            <pc:sldMk cId="1979855891" sldId="264"/>
            <ac:spMk id="20" creationId="{7453F40F-45C3-A843-2E79-71C20B2474AE}"/>
          </ac:spMkLst>
        </pc:spChg>
        <pc:spChg chg="add mod">
          <ac:chgData name="Smith, Christopher" userId="55859027-47ff-4ec1-a263-656b30aeb6f0" providerId="ADAL" clId="{298AB164-C195-4EEA-A094-922D87FF8907}" dt="2024-03-14T02:59:49.953" v="954" actId="207"/>
          <ac:spMkLst>
            <pc:docMk/>
            <pc:sldMk cId="1979855891" sldId="264"/>
            <ac:spMk id="31" creationId="{0DC1CBC6-FD3C-BD7B-8A27-FC5F144E9A1D}"/>
          </ac:spMkLst>
        </pc:spChg>
        <pc:spChg chg="add mod">
          <ac:chgData name="Smith, Christopher" userId="55859027-47ff-4ec1-a263-656b30aeb6f0" providerId="ADAL" clId="{298AB164-C195-4EEA-A094-922D87FF8907}" dt="2024-03-14T03:00:45.949" v="970" actId="207"/>
          <ac:spMkLst>
            <pc:docMk/>
            <pc:sldMk cId="1979855891" sldId="264"/>
            <ac:spMk id="32" creationId="{B00EC6B9-840C-5F62-95C7-79DCEF82A2E4}"/>
          </ac:spMkLst>
        </pc:spChg>
        <pc:spChg chg="add mod">
          <ac:chgData name="Smith, Christopher" userId="55859027-47ff-4ec1-a263-656b30aeb6f0" providerId="ADAL" clId="{298AB164-C195-4EEA-A094-922D87FF8907}" dt="2024-03-14T02:59:26.220" v="936" actId="207"/>
          <ac:spMkLst>
            <pc:docMk/>
            <pc:sldMk cId="1979855891" sldId="264"/>
            <ac:spMk id="33" creationId="{DCDA38EB-DAD0-2A61-B009-73EFAD915137}"/>
          </ac:spMkLst>
        </pc:spChg>
        <pc:spChg chg="add mod">
          <ac:chgData name="Smith, Christopher" userId="55859027-47ff-4ec1-a263-656b30aeb6f0" providerId="ADAL" clId="{298AB164-C195-4EEA-A094-922D87FF8907}" dt="2024-03-14T00:39:44.261" v="823" actId="2085"/>
          <ac:spMkLst>
            <pc:docMk/>
            <pc:sldMk cId="1979855891" sldId="264"/>
            <ac:spMk id="34" creationId="{E0C18C61-2223-ED6D-C2FD-ADDD90F3D532}"/>
          </ac:spMkLst>
        </pc:spChg>
        <pc:grpChg chg="del">
          <ac:chgData name="Smith, Christopher" userId="55859027-47ff-4ec1-a263-656b30aeb6f0" providerId="ADAL" clId="{298AB164-C195-4EEA-A094-922D87FF8907}" dt="2024-03-13T23:34:51.509" v="325" actId="478"/>
          <ac:grpSpMkLst>
            <pc:docMk/>
            <pc:sldMk cId="1979855891" sldId="264"/>
            <ac:grpSpMk id="2" creationId="{8D940269-A8CB-C51D-85C3-5C3429394626}"/>
          </ac:grpSpMkLst>
        </pc:grpChg>
        <pc:grpChg chg="del mod">
          <ac:chgData name="Smith, Christopher" userId="55859027-47ff-4ec1-a263-656b30aeb6f0" providerId="ADAL" clId="{298AB164-C195-4EEA-A094-922D87FF8907}" dt="2024-03-13T23:35:06.660" v="331" actId="165"/>
          <ac:grpSpMkLst>
            <pc:docMk/>
            <pc:sldMk cId="1979855891" sldId="264"/>
            <ac:grpSpMk id="3" creationId="{9974E70C-2939-A0F3-F0C6-D73E692A0E8C}"/>
          </ac:grpSpMkLst>
        </pc:grpChg>
        <pc:grpChg chg="del mod">
          <ac:chgData name="Smith, Christopher" userId="55859027-47ff-4ec1-a263-656b30aeb6f0" providerId="ADAL" clId="{298AB164-C195-4EEA-A094-922D87FF8907}" dt="2024-03-13T23:34:59.819" v="330" actId="478"/>
          <ac:grpSpMkLst>
            <pc:docMk/>
            <pc:sldMk cId="1979855891" sldId="264"/>
            <ac:grpSpMk id="4" creationId="{50DDDDBE-0DED-C4FB-45C0-8A2EA562202F}"/>
          </ac:grpSpMkLst>
        </pc:grpChg>
        <pc:grpChg chg="del">
          <ac:chgData name="Smith, Christopher" userId="55859027-47ff-4ec1-a263-656b30aeb6f0" providerId="ADAL" clId="{298AB164-C195-4EEA-A094-922D87FF8907}" dt="2024-03-13T23:34:59.819" v="330" actId="478"/>
          <ac:grpSpMkLst>
            <pc:docMk/>
            <pc:sldMk cId="1979855891" sldId="264"/>
            <ac:grpSpMk id="5" creationId="{1A17EF60-C89E-18B2-1ED1-5629BE6EDF7F}"/>
          </ac:grpSpMkLst>
        </pc:grpChg>
        <pc:grpChg chg="del">
          <ac:chgData name="Smith, Christopher" userId="55859027-47ff-4ec1-a263-656b30aeb6f0" providerId="ADAL" clId="{298AB164-C195-4EEA-A094-922D87FF8907}" dt="2024-03-13T23:34:53.771" v="327" actId="478"/>
          <ac:grpSpMkLst>
            <pc:docMk/>
            <pc:sldMk cId="1979855891" sldId="264"/>
            <ac:grpSpMk id="15" creationId="{0D1FC658-851A-3676-0A1E-44DF8A6B2333}"/>
          </ac:grpSpMkLst>
        </pc:grpChg>
        <pc:grpChg chg="del">
          <ac:chgData name="Smith, Christopher" userId="55859027-47ff-4ec1-a263-656b30aeb6f0" providerId="ADAL" clId="{298AB164-C195-4EEA-A094-922D87FF8907}" dt="2024-03-13T23:34:51.509" v="325" actId="478"/>
          <ac:grpSpMkLst>
            <pc:docMk/>
            <pc:sldMk cId="1979855891" sldId="264"/>
            <ac:grpSpMk id="21" creationId="{4B94E97B-9E04-B087-2937-31E09B804D8A}"/>
          </ac:grpSpMkLst>
        </pc:grpChg>
        <pc:picChg chg="add del mod ord modCrop">
          <ac:chgData name="Smith, Christopher" userId="55859027-47ff-4ec1-a263-656b30aeb6f0" providerId="ADAL" clId="{298AB164-C195-4EEA-A094-922D87FF8907}" dt="2024-03-14T00:33:09.475" v="789" actId="478"/>
          <ac:picMkLst>
            <pc:docMk/>
            <pc:sldMk cId="1979855891" sldId="264"/>
            <ac:picMk id="10" creationId="{721B3F6B-0788-600D-73CB-A13193CA886B}"/>
          </ac:picMkLst>
        </pc:picChg>
        <pc:cxnChg chg="add mod">
          <ac:chgData name="Smith, Christopher" userId="55859027-47ff-4ec1-a263-656b30aeb6f0" providerId="ADAL" clId="{298AB164-C195-4EEA-A094-922D87FF8907}" dt="2024-03-14T02:32:46.903" v="854" actId="555"/>
          <ac:cxnSpMkLst>
            <pc:docMk/>
            <pc:sldMk cId="1979855891" sldId="264"/>
            <ac:cxnSpMk id="36" creationId="{3A8D35F4-398C-4112-9FD6-4D2E9BC4F041}"/>
          </ac:cxnSpMkLst>
        </pc:cxnChg>
        <pc:cxnChg chg="add mod">
          <ac:chgData name="Smith, Christopher" userId="55859027-47ff-4ec1-a263-656b30aeb6f0" providerId="ADAL" clId="{298AB164-C195-4EEA-A094-922D87FF8907}" dt="2024-03-14T00:51:04.020" v="845" actId="1076"/>
          <ac:cxnSpMkLst>
            <pc:docMk/>
            <pc:sldMk cId="1979855891" sldId="264"/>
            <ac:cxnSpMk id="37" creationId="{7F4E89EF-DE4F-7DEF-366B-44ED92EF5AF2}"/>
          </ac:cxnSpMkLst>
        </pc:cxnChg>
        <pc:cxnChg chg="add mod">
          <ac:chgData name="Smith, Christopher" userId="55859027-47ff-4ec1-a263-656b30aeb6f0" providerId="ADAL" clId="{298AB164-C195-4EEA-A094-922D87FF8907}" dt="2024-03-14T02:32:46.903" v="854" actId="555"/>
          <ac:cxnSpMkLst>
            <pc:docMk/>
            <pc:sldMk cId="1979855891" sldId="264"/>
            <ac:cxnSpMk id="42" creationId="{11D732BF-F67D-4FD4-E6E5-3877B3308F50}"/>
          </ac:cxnSpMkLst>
        </pc:cxnChg>
      </pc:sldChg>
      <pc:sldChg chg="del">
        <pc:chgData name="Smith, Christopher" userId="55859027-47ff-4ec1-a263-656b30aeb6f0" providerId="ADAL" clId="{298AB164-C195-4EEA-A094-922D87FF8907}" dt="2024-03-13T23:25:27.943" v="1" actId="47"/>
        <pc:sldMkLst>
          <pc:docMk/>
          <pc:sldMk cId="2962561598" sldId="264"/>
        </pc:sldMkLst>
      </pc:sldChg>
      <pc:sldChg chg="addSp delSp modSp add mod">
        <pc:chgData name="Smith, Christopher" userId="55859027-47ff-4ec1-a263-656b30aeb6f0" providerId="ADAL" clId="{298AB164-C195-4EEA-A094-922D87FF8907}" dt="2024-03-14T03:02:06.555" v="972" actId="478"/>
        <pc:sldMkLst>
          <pc:docMk/>
          <pc:sldMk cId="567547465" sldId="265"/>
        </pc:sldMkLst>
        <pc:spChg chg="mod ord topLvl">
          <ac:chgData name="Smith, Christopher" userId="55859027-47ff-4ec1-a263-656b30aeb6f0" providerId="ADAL" clId="{298AB164-C195-4EEA-A094-922D87FF8907}" dt="2024-03-14T02:34:28.519" v="862" actId="167"/>
          <ac:spMkLst>
            <pc:docMk/>
            <pc:sldMk cId="567547465" sldId="265"/>
            <ac:spMk id="3" creationId="{E80279C4-8018-CFD8-DAEA-E442CEA5C076}"/>
          </ac:spMkLst>
        </pc:spChg>
        <pc:spChg chg="mod ord topLvl">
          <ac:chgData name="Smith, Christopher" userId="55859027-47ff-4ec1-a263-656b30aeb6f0" providerId="ADAL" clId="{298AB164-C195-4EEA-A094-922D87FF8907}" dt="2024-03-14T02:34:28.519" v="862" actId="167"/>
          <ac:spMkLst>
            <pc:docMk/>
            <pc:sldMk cId="567547465" sldId="265"/>
            <ac:spMk id="4" creationId="{E4467C70-0D0C-3A7D-3A0F-4159FD734045}"/>
          </ac:spMkLst>
        </pc:spChg>
        <pc:spChg chg="mod ord topLvl">
          <ac:chgData name="Smith, Christopher" userId="55859027-47ff-4ec1-a263-656b30aeb6f0" providerId="ADAL" clId="{298AB164-C195-4EEA-A094-922D87FF8907}" dt="2024-03-14T02:34:44.335" v="864" actId="166"/>
          <ac:spMkLst>
            <pc:docMk/>
            <pc:sldMk cId="567547465" sldId="265"/>
            <ac:spMk id="5" creationId="{442422BF-3DCD-E60B-EFB7-5B5B1604EBBF}"/>
          </ac:spMkLst>
        </pc:spChg>
        <pc:spChg chg="add del mod">
          <ac:chgData name="Smith, Christopher" userId="55859027-47ff-4ec1-a263-656b30aeb6f0" providerId="ADAL" clId="{298AB164-C195-4EEA-A094-922D87FF8907}" dt="2024-03-14T03:02:06.555" v="972" actId="478"/>
          <ac:spMkLst>
            <pc:docMk/>
            <pc:sldMk cId="567547465" sldId="265"/>
            <ac:spMk id="6" creationId="{8F224B41-1DD7-164F-31AE-046A722DAA95}"/>
          </ac:spMkLst>
        </pc:spChg>
        <pc:spChg chg="del">
          <ac:chgData name="Smith, Christopher" userId="55859027-47ff-4ec1-a263-656b30aeb6f0" providerId="ADAL" clId="{298AB164-C195-4EEA-A094-922D87FF8907}" dt="2024-03-14T02:34:36.694" v="863" actId="478"/>
          <ac:spMkLst>
            <pc:docMk/>
            <pc:sldMk cId="567547465" sldId="265"/>
            <ac:spMk id="12" creationId="{1B0125E3-3FB7-7C96-7105-487DFB9DFC6C}"/>
          </ac:spMkLst>
        </pc:spChg>
        <pc:spChg chg="del">
          <ac:chgData name="Smith, Christopher" userId="55859027-47ff-4ec1-a263-656b30aeb6f0" providerId="ADAL" clId="{298AB164-C195-4EEA-A094-922D87FF8907}" dt="2024-03-14T02:34:36.694" v="863" actId="478"/>
          <ac:spMkLst>
            <pc:docMk/>
            <pc:sldMk cId="567547465" sldId="265"/>
            <ac:spMk id="13" creationId="{CB6CE965-2E81-E5D0-A84C-2BF3070E5565}"/>
          </ac:spMkLst>
        </pc:spChg>
        <pc:spChg chg="del">
          <ac:chgData name="Smith, Christopher" userId="55859027-47ff-4ec1-a263-656b30aeb6f0" providerId="ADAL" clId="{298AB164-C195-4EEA-A094-922D87FF8907}" dt="2024-03-14T02:34:36.694" v="863" actId="478"/>
          <ac:spMkLst>
            <pc:docMk/>
            <pc:sldMk cId="567547465" sldId="265"/>
            <ac:spMk id="14" creationId="{3CE7AC1E-8DF6-FA4F-E2A6-6AB912E121FD}"/>
          </ac:spMkLst>
        </pc:spChg>
        <pc:spChg chg="mod">
          <ac:chgData name="Smith, Christopher" userId="55859027-47ff-4ec1-a263-656b30aeb6f0" providerId="ADAL" clId="{298AB164-C195-4EEA-A094-922D87FF8907}" dt="2024-03-14T02:36:13.528" v="873" actId="20577"/>
          <ac:spMkLst>
            <pc:docMk/>
            <pc:sldMk cId="567547465" sldId="265"/>
            <ac:spMk id="17" creationId="{0D14F3B8-1C5A-2AB5-0E2E-A96CFA4CB770}"/>
          </ac:spMkLst>
        </pc:spChg>
        <pc:spChg chg="mod">
          <ac:chgData name="Smith, Christopher" userId="55859027-47ff-4ec1-a263-656b30aeb6f0" providerId="ADAL" clId="{298AB164-C195-4EEA-A094-922D87FF8907}" dt="2024-03-14T02:36:37.953" v="876" actId="20577"/>
          <ac:spMkLst>
            <pc:docMk/>
            <pc:sldMk cId="567547465" sldId="265"/>
            <ac:spMk id="18" creationId="{134C4AB5-A0C8-9DBC-7307-E30872BD1F2C}"/>
          </ac:spMkLst>
        </pc:spChg>
        <pc:spChg chg="mod">
          <ac:chgData name="Smith, Christopher" userId="55859027-47ff-4ec1-a263-656b30aeb6f0" providerId="ADAL" clId="{298AB164-C195-4EEA-A094-922D87FF8907}" dt="2024-03-14T02:44:55.029" v="907" actId="208"/>
          <ac:spMkLst>
            <pc:docMk/>
            <pc:sldMk cId="567547465" sldId="265"/>
            <ac:spMk id="31" creationId="{0DC1CBC6-FD3C-BD7B-8A27-FC5F144E9A1D}"/>
          </ac:spMkLst>
        </pc:spChg>
        <pc:spChg chg="mod">
          <ac:chgData name="Smith, Christopher" userId="55859027-47ff-4ec1-a263-656b30aeb6f0" providerId="ADAL" clId="{298AB164-C195-4EEA-A094-922D87FF8907}" dt="2024-03-14T02:55:25.912" v="929" actId="207"/>
          <ac:spMkLst>
            <pc:docMk/>
            <pc:sldMk cId="567547465" sldId="265"/>
            <ac:spMk id="32" creationId="{B00EC6B9-840C-5F62-95C7-79DCEF82A2E4}"/>
          </ac:spMkLst>
        </pc:spChg>
        <pc:spChg chg="mod">
          <ac:chgData name="Smith, Christopher" userId="55859027-47ff-4ec1-a263-656b30aeb6f0" providerId="ADAL" clId="{298AB164-C195-4EEA-A094-922D87FF8907}" dt="2024-03-14T03:00:24.028" v="961" actId="207"/>
          <ac:spMkLst>
            <pc:docMk/>
            <pc:sldMk cId="567547465" sldId="265"/>
            <ac:spMk id="33" creationId="{DCDA38EB-DAD0-2A61-B009-73EFAD915137}"/>
          </ac:spMkLst>
        </pc:spChg>
        <pc:grpChg chg="add del mod">
          <ac:chgData name="Smith, Christopher" userId="55859027-47ff-4ec1-a263-656b30aeb6f0" providerId="ADAL" clId="{298AB164-C195-4EEA-A094-922D87FF8907}" dt="2024-03-14T02:33:42.994" v="857" actId="165"/>
          <ac:grpSpMkLst>
            <pc:docMk/>
            <pc:sldMk cId="567547465" sldId="265"/>
            <ac:grpSpMk id="2" creationId="{E7C2C00C-E35F-51C3-432D-92D61CC638B6}"/>
          </ac:grpSpMkLst>
        </pc:grpChg>
        <pc:cxnChg chg="mod">
          <ac:chgData name="Smith, Christopher" userId="55859027-47ff-4ec1-a263-656b30aeb6f0" providerId="ADAL" clId="{298AB164-C195-4EEA-A094-922D87FF8907}" dt="2024-03-14T02:35:21.977" v="868" actId="208"/>
          <ac:cxnSpMkLst>
            <pc:docMk/>
            <pc:sldMk cId="567547465" sldId="265"/>
            <ac:cxnSpMk id="36" creationId="{3A8D35F4-398C-4112-9FD6-4D2E9BC4F041}"/>
          </ac:cxnSpMkLst>
        </pc:cxnChg>
        <pc:cxnChg chg="mod">
          <ac:chgData name="Smith, Christopher" userId="55859027-47ff-4ec1-a263-656b30aeb6f0" providerId="ADAL" clId="{298AB164-C195-4EEA-A094-922D87FF8907}" dt="2024-03-14T02:35:21.977" v="868" actId="208"/>
          <ac:cxnSpMkLst>
            <pc:docMk/>
            <pc:sldMk cId="567547465" sldId="265"/>
            <ac:cxnSpMk id="37" creationId="{7F4E89EF-DE4F-7DEF-366B-44ED92EF5AF2}"/>
          </ac:cxnSpMkLst>
        </pc:cxnChg>
        <pc:cxnChg chg="mod">
          <ac:chgData name="Smith, Christopher" userId="55859027-47ff-4ec1-a263-656b30aeb6f0" providerId="ADAL" clId="{298AB164-C195-4EEA-A094-922D87FF8907}" dt="2024-03-14T02:35:21.977" v="868" actId="208"/>
          <ac:cxnSpMkLst>
            <pc:docMk/>
            <pc:sldMk cId="567547465" sldId="265"/>
            <ac:cxnSpMk id="42" creationId="{11D732BF-F67D-4FD4-E6E5-3877B3308F50}"/>
          </ac:cxnSpMkLst>
        </pc:cxnChg>
      </pc:sldChg>
      <pc:sldChg chg="add">
        <pc:chgData name="Smith, Christopher" userId="55859027-47ff-4ec1-a263-656b30aeb6f0" providerId="ADAL" clId="{298AB164-C195-4EEA-A094-922D87FF8907}" dt="2024-03-14T03:02:10.700" v="973"/>
        <pc:sldMkLst>
          <pc:docMk/>
          <pc:sldMk cId="414705645" sldId="266"/>
        </pc:sldMkLst>
      </pc:sldChg>
    </pc:docChg>
  </pc:docChgLst>
</pc:chgInfo>
</file>

<file path=ppt/comments/modernComment_104_668768FF.xml><?xml version="1.0" encoding="utf-8"?>
<p188:cmLst xmlns:a="http://schemas.openxmlformats.org/drawingml/2006/main" xmlns:r="http://schemas.openxmlformats.org/officeDocument/2006/relationships" xmlns:p188="http://schemas.microsoft.com/office/powerpoint/2018/8/main">
  <p188:cm id="{23FB0031-5582-43E6-B66A-3F7900BE0E42}" authorId="{4620E936-392F-F26C-BECD-B13C9409D6DC}" created="2024-04-01T16:06:30.431">
    <pc:sldMkLst xmlns:pc="http://schemas.microsoft.com/office/powerpoint/2013/main/command">
      <pc:docMk/>
      <pc:sldMk cId="1720150271" sldId="260"/>
    </pc:sldMkLst>
    <p188:txBody>
      <a:bodyPr/>
      <a:lstStyle/>
      <a:p>
        <a:r>
          <a:rPr lang="en-US"/>
          <a:t>I think there should be also a slide that lays out the difference between the chicago health atlas and the cook county health atlas </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1A0572-E47D-49D2-8B1E-D5D518082BC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CB35B04D-BA96-4DE1-AB4E-F05AFAC19B57}">
      <dgm:prSet phldr="0"/>
      <dgm:spPr/>
      <dgm:t>
        <a:bodyPr/>
        <a:lstStyle/>
        <a:p>
          <a:pPr rtl="0"/>
          <a:r>
            <a:rPr lang="en-US" b="1">
              <a:solidFill>
                <a:srgbClr val="FFFFFF"/>
              </a:solidFill>
              <a:latin typeface="Avenir Next LT Pro"/>
              <a:cs typeface="Helvetica"/>
            </a:rPr>
            <a:t>Welcome and icebreaker</a:t>
          </a:r>
        </a:p>
      </dgm:t>
    </dgm:pt>
    <dgm:pt modelId="{F832B908-BF96-48B9-9C35-7BEBAE30A38E}" type="parTrans" cxnId="{83C44796-3FF3-4246-B785-089751F2FE15}">
      <dgm:prSet/>
      <dgm:spPr/>
    </dgm:pt>
    <dgm:pt modelId="{586AB3A1-19EE-46F5-A292-5D19537ECF22}" type="sibTrans" cxnId="{83C44796-3FF3-4246-B785-089751F2FE15}">
      <dgm:prSet/>
      <dgm:spPr/>
    </dgm:pt>
    <dgm:pt modelId="{5E146D2D-9FB0-40D9-BEF1-0D206E19F885}">
      <dgm:prSet phldr="0"/>
      <dgm:spPr/>
      <dgm:t>
        <a:bodyPr/>
        <a:lstStyle/>
        <a:p>
          <a:pPr algn="l"/>
          <a:r>
            <a:rPr lang="en-US" b="1">
              <a:solidFill>
                <a:srgbClr val="FFFFFF"/>
              </a:solidFill>
              <a:latin typeface="Avenir Next LT Pro"/>
              <a:cs typeface="Helvetica"/>
            </a:rPr>
            <a:t>Introduction to the Cook County Health Atlas</a:t>
          </a:r>
          <a:endParaRPr lang="en-US" b="1">
            <a:solidFill>
              <a:srgbClr val="FFFFFF"/>
            </a:solidFill>
            <a:latin typeface="Avenir Next LT Pro"/>
          </a:endParaRPr>
        </a:p>
      </dgm:t>
    </dgm:pt>
    <dgm:pt modelId="{583C2B46-5E63-49D5-9414-36FA9013C001}" type="parTrans" cxnId="{8C83D52A-6D60-4BCB-918C-4F856F1FFACC}">
      <dgm:prSet/>
      <dgm:spPr/>
    </dgm:pt>
    <dgm:pt modelId="{503FDE1F-6889-41B8-8FE1-7E0E0AF3631E}" type="sibTrans" cxnId="{8C83D52A-6D60-4BCB-918C-4F856F1FFACC}">
      <dgm:prSet/>
      <dgm:spPr/>
    </dgm:pt>
    <dgm:pt modelId="{0F01BBBB-6546-4067-B503-A568C1A04A46}">
      <dgm:prSet phldr="0"/>
      <dgm:spPr/>
      <dgm:t>
        <a:bodyPr/>
        <a:lstStyle/>
        <a:p>
          <a:pPr algn="l"/>
          <a:r>
            <a:rPr lang="en-US" b="1">
              <a:solidFill>
                <a:srgbClr val="FFFFFF"/>
              </a:solidFill>
              <a:latin typeface="Avenir Next LT Pro"/>
              <a:cs typeface="Helvetica"/>
            </a:rPr>
            <a:t>Health Atlas Activity 1 - Exploring Health Indicators</a:t>
          </a:r>
          <a:endParaRPr lang="en-US" b="1">
            <a:solidFill>
              <a:srgbClr val="FFFFFF"/>
            </a:solidFill>
            <a:latin typeface="Avenir Next LT Pro"/>
          </a:endParaRPr>
        </a:p>
      </dgm:t>
    </dgm:pt>
    <dgm:pt modelId="{5D16354F-58ED-4E4D-8A0A-EE99CE5FE6E2}" type="parTrans" cxnId="{ED339F8D-D742-4B81-ABF8-55ECC16C1649}">
      <dgm:prSet/>
      <dgm:spPr/>
    </dgm:pt>
    <dgm:pt modelId="{9E6B8D3F-B1E2-40FD-A554-5E326166287D}" type="sibTrans" cxnId="{ED339F8D-D742-4B81-ABF8-55ECC16C1649}">
      <dgm:prSet/>
      <dgm:spPr/>
    </dgm:pt>
    <dgm:pt modelId="{E336ACF4-313C-4778-A163-BA43D0822E51}">
      <dgm:prSet phldr="0"/>
      <dgm:spPr/>
      <dgm:t>
        <a:bodyPr/>
        <a:lstStyle/>
        <a:p>
          <a:pPr algn="l"/>
          <a:r>
            <a:rPr lang="en-US" b="1">
              <a:solidFill>
                <a:srgbClr val="FFFFFF"/>
              </a:solidFill>
              <a:latin typeface="Avenir Next LT Pro"/>
              <a:cs typeface="Helvetica"/>
            </a:rPr>
            <a:t>Break (10 min)</a:t>
          </a:r>
          <a:endParaRPr lang="en-US" b="1">
            <a:solidFill>
              <a:srgbClr val="FFFFFF"/>
            </a:solidFill>
            <a:latin typeface="Avenir Next LT Pro"/>
          </a:endParaRPr>
        </a:p>
      </dgm:t>
    </dgm:pt>
    <dgm:pt modelId="{21AC876F-6F4E-42D1-9F6A-3A9BE6B734F2}" type="parTrans" cxnId="{6A468293-756B-4C31-A9E7-A9D1070254BE}">
      <dgm:prSet/>
      <dgm:spPr/>
    </dgm:pt>
    <dgm:pt modelId="{E77D787A-F6CF-4C90-A1F4-EB743976E5F6}" type="sibTrans" cxnId="{6A468293-756B-4C31-A9E7-A9D1070254BE}">
      <dgm:prSet/>
      <dgm:spPr/>
    </dgm:pt>
    <dgm:pt modelId="{07CC1CFD-A987-4B90-B21E-955908294464}">
      <dgm:prSet phldr="0"/>
      <dgm:spPr/>
      <dgm:t>
        <a:bodyPr/>
        <a:lstStyle/>
        <a:p>
          <a:pPr algn="l"/>
          <a:r>
            <a:rPr lang="en-US" b="1">
              <a:solidFill>
                <a:srgbClr val="FFFFFF"/>
              </a:solidFill>
              <a:latin typeface="Avenir Next LT Pro"/>
              <a:cs typeface="Helvetica"/>
            </a:rPr>
            <a:t>Health Atlas Activity 2 - Grant Writing and Fundraising</a:t>
          </a:r>
          <a:endParaRPr lang="en-US" b="1">
            <a:solidFill>
              <a:srgbClr val="FFFFFF"/>
            </a:solidFill>
            <a:latin typeface="Avenir Next LT Pro"/>
          </a:endParaRPr>
        </a:p>
      </dgm:t>
    </dgm:pt>
    <dgm:pt modelId="{F65FC00E-5E7C-4549-8336-8489DDC258D6}" type="parTrans" cxnId="{4ADE9F27-BB82-4308-82D8-0A1F11E14854}">
      <dgm:prSet/>
      <dgm:spPr/>
    </dgm:pt>
    <dgm:pt modelId="{699A9E8D-8060-449E-A2BE-210C0B5F2653}" type="sibTrans" cxnId="{4ADE9F27-BB82-4308-82D8-0A1F11E14854}">
      <dgm:prSet/>
      <dgm:spPr/>
    </dgm:pt>
    <dgm:pt modelId="{AE370B93-0DD4-4015-A891-900CE30DDC1C}">
      <dgm:prSet phldr="0"/>
      <dgm:spPr/>
      <dgm:t>
        <a:bodyPr/>
        <a:lstStyle/>
        <a:p>
          <a:pPr algn="l"/>
          <a:r>
            <a:rPr lang="en-US" b="1">
              <a:solidFill>
                <a:srgbClr val="FFFFFF"/>
              </a:solidFill>
              <a:latin typeface="Avenir Next LT Pro"/>
              <a:cs typeface="Helvetica"/>
            </a:rPr>
            <a:t>Activity summary and additional resources</a:t>
          </a:r>
          <a:endParaRPr lang="en-US" b="1">
            <a:solidFill>
              <a:srgbClr val="FFFFFF"/>
            </a:solidFill>
            <a:latin typeface="Avenir Next LT Pro"/>
          </a:endParaRPr>
        </a:p>
      </dgm:t>
    </dgm:pt>
    <dgm:pt modelId="{B461B551-E05D-4F25-8FAA-B3FF19FD9161}" type="parTrans" cxnId="{7E253B20-E614-4C67-A1A2-377A4F008070}">
      <dgm:prSet/>
      <dgm:spPr/>
    </dgm:pt>
    <dgm:pt modelId="{355787FD-41D2-4FBA-BC46-854B1151BFE1}" type="sibTrans" cxnId="{7E253B20-E614-4C67-A1A2-377A4F008070}">
      <dgm:prSet/>
      <dgm:spPr/>
    </dgm:pt>
    <dgm:pt modelId="{1CCCEFB4-F564-46F9-A80F-879DBF812ED4}">
      <dgm:prSet phldr="0"/>
      <dgm:spPr/>
      <dgm:t>
        <a:bodyPr/>
        <a:lstStyle/>
        <a:p>
          <a:pPr algn="l"/>
          <a:r>
            <a:rPr lang="en-US" b="1">
              <a:solidFill>
                <a:srgbClr val="FFFFFF"/>
              </a:solidFill>
              <a:latin typeface="Avenir Next LT Pro"/>
              <a:cs typeface="Helvetica"/>
            </a:rPr>
            <a:t>Group discussion</a:t>
          </a:r>
          <a:endParaRPr lang="en-US" b="1">
            <a:solidFill>
              <a:srgbClr val="FFFFFF"/>
            </a:solidFill>
            <a:latin typeface="Avenir Next LT Pro"/>
          </a:endParaRPr>
        </a:p>
      </dgm:t>
    </dgm:pt>
    <dgm:pt modelId="{62BE9DB9-052A-48BC-8196-62C85B4F4ADD}" type="parTrans" cxnId="{64EF76B5-1F44-47EE-AC21-68D3EAB64351}">
      <dgm:prSet/>
      <dgm:spPr/>
    </dgm:pt>
    <dgm:pt modelId="{600A5587-6FB9-4D5A-8B20-A37C063D2038}" type="sibTrans" cxnId="{64EF76B5-1F44-47EE-AC21-68D3EAB64351}">
      <dgm:prSet/>
      <dgm:spPr/>
    </dgm:pt>
    <dgm:pt modelId="{2A04748A-9413-46D7-857B-135C967F21FB}">
      <dgm:prSet phldr="0"/>
      <dgm:spPr/>
      <dgm:t>
        <a:bodyPr/>
        <a:lstStyle/>
        <a:p>
          <a:pPr algn="l"/>
          <a:r>
            <a:rPr lang="en-US" b="1">
              <a:solidFill>
                <a:srgbClr val="FFFFFF"/>
              </a:solidFill>
              <a:latin typeface="Avenir Next LT Pro"/>
              <a:cs typeface="Helvetica"/>
            </a:rPr>
            <a:t>Next steps</a:t>
          </a:r>
          <a:endParaRPr lang="en-US" b="1">
            <a:solidFill>
              <a:srgbClr val="FFFFFF"/>
            </a:solidFill>
            <a:latin typeface="Avenir Next LT Pro"/>
          </a:endParaRPr>
        </a:p>
      </dgm:t>
    </dgm:pt>
    <dgm:pt modelId="{487856A1-0F30-4731-AF1D-2D3AA31959DB}" type="parTrans" cxnId="{4EBC2D6B-C3CF-4F38-8B90-41BB5B3CC753}">
      <dgm:prSet/>
      <dgm:spPr/>
    </dgm:pt>
    <dgm:pt modelId="{0964A3B5-3D65-4542-90C9-8DFC08E707D3}" type="sibTrans" cxnId="{4EBC2D6B-C3CF-4F38-8B90-41BB5B3CC753}">
      <dgm:prSet/>
      <dgm:spPr/>
    </dgm:pt>
    <dgm:pt modelId="{1A6C67F7-2C56-46F3-8B74-75F9FD226940}">
      <dgm:prSet phldr="0"/>
      <dgm:spPr/>
      <dgm:t>
        <a:bodyPr/>
        <a:lstStyle/>
        <a:p>
          <a:r>
            <a:rPr lang="en-US" b="1">
              <a:solidFill>
                <a:srgbClr val="FFFFFF"/>
              </a:solidFill>
              <a:latin typeface="Avenir Next LT Pro"/>
              <a:cs typeface="Helvetica"/>
            </a:rPr>
            <a:t>Health equity and epidemiology</a:t>
          </a:r>
          <a:endParaRPr lang="en-US" b="1">
            <a:solidFill>
              <a:srgbClr val="FFFFFF"/>
            </a:solidFill>
            <a:latin typeface="Avenir Next LT Pro"/>
          </a:endParaRPr>
        </a:p>
      </dgm:t>
    </dgm:pt>
    <dgm:pt modelId="{F14ABF26-82D2-419A-A902-7891A05000AF}" type="parTrans" cxnId="{CE0B8644-5401-4EDE-A099-8D3D5EEB9101}">
      <dgm:prSet/>
      <dgm:spPr/>
    </dgm:pt>
    <dgm:pt modelId="{0A201903-35F3-4A54-8506-C9ECA05F6560}" type="sibTrans" cxnId="{CE0B8644-5401-4EDE-A099-8D3D5EEB9101}">
      <dgm:prSet/>
      <dgm:spPr/>
    </dgm:pt>
    <dgm:pt modelId="{75BE9ECC-DB70-461E-8871-D23502EB6617}" type="pres">
      <dgm:prSet presAssocID="{041A0572-E47D-49D2-8B1E-D5D518082BCE}" presName="linear" presStyleCnt="0">
        <dgm:presLayoutVars>
          <dgm:animLvl val="lvl"/>
          <dgm:resizeHandles val="exact"/>
        </dgm:presLayoutVars>
      </dgm:prSet>
      <dgm:spPr/>
    </dgm:pt>
    <dgm:pt modelId="{9DD989E6-A560-4252-9290-48E376F689D9}" type="pres">
      <dgm:prSet presAssocID="{CB35B04D-BA96-4DE1-AB4E-F05AFAC19B57}" presName="parentText" presStyleLbl="node1" presStyleIdx="0" presStyleCnt="9">
        <dgm:presLayoutVars>
          <dgm:chMax val="0"/>
          <dgm:bulletEnabled val="1"/>
        </dgm:presLayoutVars>
      </dgm:prSet>
      <dgm:spPr/>
    </dgm:pt>
    <dgm:pt modelId="{3F3CFBFC-E0FD-48E6-BE5A-E2B674F040E3}" type="pres">
      <dgm:prSet presAssocID="{586AB3A1-19EE-46F5-A292-5D19537ECF22}" presName="spacer" presStyleCnt="0"/>
      <dgm:spPr/>
    </dgm:pt>
    <dgm:pt modelId="{BA617D65-507A-4C7D-9272-37C4F0EF3A82}" type="pres">
      <dgm:prSet presAssocID="{1A6C67F7-2C56-46F3-8B74-75F9FD226940}" presName="parentText" presStyleLbl="node1" presStyleIdx="1" presStyleCnt="9">
        <dgm:presLayoutVars>
          <dgm:chMax val="0"/>
          <dgm:bulletEnabled val="1"/>
        </dgm:presLayoutVars>
      </dgm:prSet>
      <dgm:spPr/>
    </dgm:pt>
    <dgm:pt modelId="{BE1409F2-CCA8-4E71-9051-210579D48EC6}" type="pres">
      <dgm:prSet presAssocID="{0A201903-35F3-4A54-8506-C9ECA05F6560}" presName="spacer" presStyleCnt="0"/>
      <dgm:spPr/>
    </dgm:pt>
    <dgm:pt modelId="{15E1FBE3-F041-4A68-A4A4-FDDFAEE53B4B}" type="pres">
      <dgm:prSet presAssocID="{5E146D2D-9FB0-40D9-BEF1-0D206E19F885}" presName="parentText" presStyleLbl="node1" presStyleIdx="2" presStyleCnt="9">
        <dgm:presLayoutVars>
          <dgm:chMax val="0"/>
          <dgm:bulletEnabled val="1"/>
        </dgm:presLayoutVars>
      </dgm:prSet>
      <dgm:spPr/>
    </dgm:pt>
    <dgm:pt modelId="{7A82C63A-6E18-4807-BB04-F5573A26A4FE}" type="pres">
      <dgm:prSet presAssocID="{503FDE1F-6889-41B8-8FE1-7E0E0AF3631E}" presName="spacer" presStyleCnt="0"/>
      <dgm:spPr/>
    </dgm:pt>
    <dgm:pt modelId="{44C5B82C-0D0A-4856-87C0-3E3D0037BD86}" type="pres">
      <dgm:prSet presAssocID="{0F01BBBB-6546-4067-B503-A568C1A04A46}" presName="parentText" presStyleLbl="node1" presStyleIdx="3" presStyleCnt="9">
        <dgm:presLayoutVars>
          <dgm:chMax val="0"/>
          <dgm:bulletEnabled val="1"/>
        </dgm:presLayoutVars>
      </dgm:prSet>
      <dgm:spPr/>
    </dgm:pt>
    <dgm:pt modelId="{032C167A-563B-4CEB-B0AD-7E0C246278F0}" type="pres">
      <dgm:prSet presAssocID="{9E6B8D3F-B1E2-40FD-A554-5E326166287D}" presName="spacer" presStyleCnt="0"/>
      <dgm:spPr/>
    </dgm:pt>
    <dgm:pt modelId="{81071E25-7205-4C4B-924C-A734F4BE7030}" type="pres">
      <dgm:prSet presAssocID="{E336ACF4-313C-4778-A163-BA43D0822E51}" presName="parentText" presStyleLbl="node1" presStyleIdx="4" presStyleCnt="9">
        <dgm:presLayoutVars>
          <dgm:chMax val="0"/>
          <dgm:bulletEnabled val="1"/>
        </dgm:presLayoutVars>
      </dgm:prSet>
      <dgm:spPr/>
    </dgm:pt>
    <dgm:pt modelId="{A61BD589-C256-474D-9F48-1CB8A8CAD430}" type="pres">
      <dgm:prSet presAssocID="{E77D787A-F6CF-4C90-A1F4-EB743976E5F6}" presName="spacer" presStyleCnt="0"/>
      <dgm:spPr/>
    </dgm:pt>
    <dgm:pt modelId="{8ABE8A0C-75FC-4EE6-8A18-ABA45C26952C}" type="pres">
      <dgm:prSet presAssocID="{07CC1CFD-A987-4B90-B21E-955908294464}" presName="parentText" presStyleLbl="node1" presStyleIdx="5" presStyleCnt="9">
        <dgm:presLayoutVars>
          <dgm:chMax val="0"/>
          <dgm:bulletEnabled val="1"/>
        </dgm:presLayoutVars>
      </dgm:prSet>
      <dgm:spPr/>
    </dgm:pt>
    <dgm:pt modelId="{75A9B917-1A17-4EA9-BBB8-7058292F882D}" type="pres">
      <dgm:prSet presAssocID="{699A9E8D-8060-449E-A2BE-210C0B5F2653}" presName="spacer" presStyleCnt="0"/>
      <dgm:spPr/>
    </dgm:pt>
    <dgm:pt modelId="{2447E132-0E78-49D2-B32D-B6603CB03894}" type="pres">
      <dgm:prSet presAssocID="{AE370B93-0DD4-4015-A891-900CE30DDC1C}" presName="parentText" presStyleLbl="node1" presStyleIdx="6" presStyleCnt="9">
        <dgm:presLayoutVars>
          <dgm:chMax val="0"/>
          <dgm:bulletEnabled val="1"/>
        </dgm:presLayoutVars>
      </dgm:prSet>
      <dgm:spPr/>
    </dgm:pt>
    <dgm:pt modelId="{A24C60E9-592E-4234-A651-9417D1F9FD99}" type="pres">
      <dgm:prSet presAssocID="{355787FD-41D2-4FBA-BC46-854B1151BFE1}" presName="spacer" presStyleCnt="0"/>
      <dgm:spPr/>
    </dgm:pt>
    <dgm:pt modelId="{606350EF-B919-46BF-AA68-170B71DB0EFA}" type="pres">
      <dgm:prSet presAssocID="{1CCCEFB4-F564-46F9-A80F-879DBF812ED4}" presName="parentText" presStyleLbl="node1" presStyleIdx="7" presStyleCnt="9">
        <dgm:presLayoutVars>
          <dgm:chMax val="0"/>
          <dgm:bulletEnabled val="1"/>
        </dgm:presLayoutVars>
      </dgm:prSet>
      <dgm:spPr/>
    </dgm:pt>
    <dgm:pt modelId="{69EA88FC-0711-415C-8185-E17C0B389EEC}" type="pres">
      <dgm:prSet presAssocID="{600A5587-6FB9-4D5A-8B20-A37C063D2038}" presName="spacer" presStyleCnt="0"/>
      <dgm:spPr/>
    </dgm:pt>
    <dgm:pt modelId="{9C1D31B7-22EE-445A-AE7E-7BCCBA459D16}" type="pres">
      <dgm:prSet presAssocID="{2A04748A-9413-46D7-857B-135C967F21FB}" presName="parentText" presStyleLbl="node1" presStyleIdx="8" presStyleCnt="9">
        <dgm:presLayoutVars>
          <dgm:chMax val="0"/>
          <dgm:bulletEnabled val="1"/>
        </dgm:presLayoutVars>
      </dgm:prSet>
      <dgm:spPr/>
    </dgm:pt>
  </dgm:ptLst>
  <dgm:cxnLst>
    <dgm:cxn modelId="{09803E08-6DE0-4C0C-93C8-72C111147907}" type="presOf" srcId="{07CC1CFD-A987-4B90-B21E-955908294464}" destId="{8ABE8A0C-75FC-4EE6-8A18-ABA45C26952C}" srcOrd="0" destOrd="0" presId="urn:microsoft.com/office/officeart/2005/8/layout/vList2"/>
    <dgm:cxn modelId="{7E253B20-E614-4C67-A1A2-377A4F008070}" srcId="{041A0572-E47D-49D2-8B1E-D5D518082BCE}" destId="{AE370B93-0DD4-4015-A891-900CE30DDC1C}" srcOrd="6" destOrd="0" parTransId="{B461B551-E05D-4F25-8FAA-B3FF19FD9161}" sibTransId="{355787FD-41D2-4FBA-BC46-854B1151BFE1}"/>
    <dgm:cxn modelId="{22A3F920-51A7-4BAB-A576-A485A13FE4AE}" type="presOf" srcId="{AE370B93-0DD4-4015-A891-900CE30DDC1C}" destId="{2447E132-0E78-49D2-B32D-B6603CB03894}" srcOrd="0" destOrd="0" presId="urn:microsoft.com/office/officeart/2005/8/layout/vList2"/>
    <dgm:cxn modelId="{4ADE9F27-BB82-4308-82D8-0A1F11E14854}" srcId="{041A0572-E47D-49D2-8B1E-D5D518082BCE}" destId="{07CC1CFD-A987-4B90-B21E-955908294464}" srcOrd="5" destOrd="0" parTransId="{F65FC00E-5E7C-4549-8336-8489DDC258D6}" sibTransId="{699A9E8D-8060-449E-A2BE-210C0B5F2653}"/>
    <dgm:cxn modelId="{8C83D52A-6D60-4BCB-918C-4F856F1FFACC}" srcId="{041A0572-E47D-49D2-8B1E-D5D518082BCE}" destId="{5E146D2D-9FB0-40D9-BEF1-0D206E19F885}" srcOrd="2" destOrd="0" parTransId="{583C2B46-5E63-49D5-9414-36FA9013C001}" sibTransId="{503FDE1F-6889-41B8-8FE1-7E0E0AF3631E}"/>
    <dgm:cxn modelId="{DA997E2E-9899-451F-8C44-6F2A7820F87E}" type="presOf" srcId="{CB35B04D-BA96-4DE1-AB4E-F05AFAC19B57}" destId="{9DD989E6-A560-4252-9290-48E376F689D9}" srcOrd="0" destOrd="0" presId="urn:microsoft.com/office/officeart/2005/8/layout/vList2"/>
    <dgm:cxn modelId="{86B1C35C-F1EA-4219-B20A-7F117CF792B9}" type="presOf" srcId="{5E146D2D-9FB0-40D9-BEF1-0D206E19F885}" destId="{15E1FBE3-F041-4A68-A4A4-FDDFAEE53B4B}" srcOrd="0" destOrd="0" presId="urn:microsoft.com/office/officeart/2005/8/layout/vList2"/>
    <dgm:cxn modelId="{CE0B8644-5401-4EDE-A099-8D3D5EEB9101}" srcId="{041A0572-E47D-49D2-8B1E-D5D518082BCE}" destId="{1A6C67F7-2C56-46F3-8B74-75F9FD226940}" srcOrd="1" destOrd="0" parTransId="{F14ABF26-82D2-419A-A902-7891A05000AF}" sibTransId="{0A201903-35F3-4A54-8506-C9ECA05F6560}"/>
    <dgm:cxn modelId="{3CB08F47-1EFE-4389-9623-4945396514EF}" type="presOf" srcId="{2A04748A-9413-46D7-857B-135C967F21FB}" destId="{9C1D31B7-22EE-445A-AE7E-7BCCBA459D16}" srcOrd="0" destOrd="0" presId="urn:microsoft.com/office/officeart/2005/8/layout/vList2"/>
    <dgm:cxn modelId="{4EBC2D6B-C3CF-4F38-8B90-41BB5B3CC753}" srcId="{041A0572-E47D-49D2-8B1E-D5D518082BCE}" destId="{2A04748A-9413-46D7-857B-135C967F21FB}" srcOrd="8" destOrd="0" parTransId="{487856A1-0F30-4731-AF1D-2D3AA31959DB}" sibTransId="{0964A3B5-3D65-4542-90C9-8DFC08E707D3}"/>
    <dgm:cxn modelId="{293EA978-BF30-419B-B100-EE14FF613892}" type="presOf" srcId="{E336ACF4-313C-4778-A163-BA43D0822E51}" destId="{81071E25-7205-4C4B-924C-A734F4BE7030}" srcOrd="0" destOrd="0" presId="urn:microsoft.com/office/officeart/2005/8/layout/vList2"/>
    <dgm:cxn modelId="{A74EF358-055F-412C-8455-8D6D445C175F}" type="presOf" srcId="{1CCCEFB4-F564-46F9-A80F-879DBF812ED4}" destId="{606350EF-B919-46BF-AA68-170B71DB0EFA}" srcOrd="0" destOrd="0" presId="urn:microsoft.com/office/officeart/2005/8/layout/vList2"/>
    <dgm:cxn modelId="{ED339F8D-D742-4B81-ABF8-55ECC16C1649}" srcId="{041A0572-E47D-49D2-8B1E-D5D518082BCE}" destId="{0F01BBBB-6546-4067-B503-A568C1A04A46}" srcOrd="3" destOrd="0" parTransId="{5D16354F-58ED-4E4D-8A0A-EE99CE5FE6E2}" sibTransId="{9E6B8D3F-B1E2-40FD-A554-5E326166287D}"/>
    <dgm:cxn modelId="{6A468293-756B-4C31-A9E7-A9D1070254BE}" srcId="{041A0572-E47D-49D2-8B1E-D5D518082BCE}" destId="{E336ACF4-313C-4778-A163-BA43D0822E51}" srcOrd="4" destOrd="0" parTransId="{21AC876F-6F4E-42D1-9F6A-3A9BE6B734F2}" sibTransId="{E77D787A-F6CF-4C90-A1F4-EB743976E5F6}"/>
    <dgm:cxn modelId="{83C44796-3FF3-4246-B785-089751F2FE15}" srcId="{041A0572-E47D-49D2-8B1E-D5D518082BCE}" destId="{CB35B04D-BA96-4DE1-AB4E-F05AFAC19B57}" srcOrd="0" destOrd="0" parTransId="{F832B908-BF96-48B9-9C35-7BEBAE30A38E}" sibTransId="{586AB3A1-19EE-46F5-A292-5D19537ECF22}"/>
    <dgm:cxn modelId="{64EF76B5-1F44-47EE-AC21-68D3EAB64351}" srcId="{041A0572-E47D-49D2-8B1E-D5D518082BCE}" destId="{1CCCEFB4-F564-46F9-A80F-879DBF812ED4}" srcOrd="7" destOrd="0" parTransId="{62BE9DB9-052A-48BC-8196-62C85B4F4ADD}" sibTransId="{600A5587-6FB9-4D5A-8B20-A37C063D2038}"/>
    <dgm:cxn modelId="{17D993E0-D049-48A3-8E0B-F6720F31BE1E}" type="presOf" srcId="{0F01BBBB-6546-4067-B503-A568C1A04A46}" destId="{44C5B82C-0D0A-4856-87C0-3E3D0037BD86}" srcOrd="0" destOrd="0" presId="urn:microsoft.com/office/officeart/2005/8/layout/vList2"/>
    <dgm:cxn modelId="{BC6609E7-BB55-4769-ACDA-33069F8BA08C}" type="presOf" srcId="{1A6C67F7-2C56-46F3-8B74-75F9FD226940}" destId="{BA617D65-507A-4C7D-9272-37C4F0EF3A82}" srcOrd="0" destOrd="0" presId="urn:microsoft.com/office/officeart/2005/8/layout/vList2"/>
    <dgm:cxn modelId="{ABF385FF-91B6-444A-ABD8-F5FDB9DBC6B1}" type="presOf" srcId="{041A0572-E47D-49D2-8B1E-D5D518082BCE}" destId="{75BE9ECC-DB70-461E-8871-D23502EB6617}" srcOrd="0" destOrd="0" presId="urn:microsoft.com/office/officeart/2005/8/layout/vList2"/>
    <dgm:cxn modelId="{363A3636-79CC-473F-AAAC-B23C4F177AE3}" type="presParOf" srcId="{75BE9ECC-DB70-461E-8871-D23502EB6617}" destId="{9DD989E6-A560-4252-9290-48E376F689D9}" srcOrd="0" destOrd="0" presId="urn:microsoft.com/office/officeart/2005/8/layout/vList2"/>
    <dgm:cxn modelId="{BA318C11-CF6D-41CE-8BFD-F454DEF23CAE}" type="presParOf" srcId="{75BE9ECC-DB70-461E-8871-D23502EB6617}" destId="{3F3CFBFC-E0FD-48E6-BE5A-E2B674F040E3}" srcOrd="1" destOrd="0" presId="urn:microsoft.com/office/officeart/2005/8/layout/vList2"/>
    <dgm:cxn modelId="{6C03D70C-2FDF-4B05-8D15-94015DE620CD}" type="presParOf" srcId="{75BE9ECC-DB70-461E-8871-D23502EB6617}" destId="{BA617D65-507A-4C7D-9272-37C4F0EF3A82}" srcOrd="2" destOrd="0" presId="urn:microsoft.com/office/officeart/2005/8/layout/vList2"/>
    <dgm:cxn modelId="{D5A37076-CD66-4E35-AA6F-B5CC204338D5}" type="presParOf" srcId="{75BE9ECC-DB70-461E-8871-D23502EB6617}" destId="{BE1409F2-CCA8-4E71-9051-210579D48EC6}" srcOrd="3" destOrd="0" presId="urn:microsoft.com/office/officeart/2005/8/layout/vList2"/>
    <dgm:cxn modelId="{58133FA1-9AE7-4F24-8687-C5053B28B954}" type="presParOf" srcId="{75BE9ECC-DB70-461E-8871-D23502EB6617}" destId="{15E1FBE3-F041-4A68-A4A4-FDDFAEE53B4B}" srcOrd="4" destOrd="0" presId="urn:microsoft.com/office/officeart/2005/8/layout/vList2"/>
    <dgm:cxn modelId="{2E4FB990-9C96-4B16-AD91-3D36B51D2FE6}" type="presParOf" srcId="{75BE9ECC-DB70-461E-8871-D23502EB6617}" destId="{7A82C63A-6E18-4807-BB04-F5573A26A4FE}" srcOrd="5" destOrd="0" presId="urn:microsoft.com/office/officeart/2005/8/layout/vList2"/>
    <dgm:cxn modelId="{2546D885-DC23-44BA-AEB8-CB5648F2C354}" type="presParOf" srcId="{75BE9ECC-DB70-461E-8871-D23502EB6617}" destId="{44C5B82C-0D0A-4856-87C0-3E3D0037BD86}" srcOrd="6" destOrd="0" presId="urn:microsoft.com/office/officeart/2005/8/layout/vList2"/>
    <dgm:cxn modelId="{CE6C016E-267A-4F7D-B443-F05DEEF5B3E8}" type="presParOf" srcId="{75BE9ECC-DB70-461E-8871-D23502EB6617}" destId="{032C167A-563B-4CEB-B0AD-7E0C246278F0}" srcOrd="7" destOrd="0" presId="urn:microsoft.com/office/officeart/2005/8/layout/vList2"/>
    <dgm:cxn modelId="{81C8CE6D-C200-4EC1-A2AF-516AD820D606}" type="presParOf" srcId="{75BE9ECC-DB70-461E-8871-D23502EB6617}" destId="{81071E25-7205-4C4B-924C-A734F4BE7030}" srcOrd="8" destOrd="0" presId="urn:microsoft.com/office/officeart/2005/8/layout/vList2"/>
    <dgm:cxn modelId="{542829D1-8AB4-481C-AC77-D7DE763BC271}" type="presParOf" srcId="{75BE9ECC-DB70-461E-8871-D23502EB6617}" destId="{A61BD589-C256-474D-9F48-1CB8A8CAD430}" srcOrd="9" destOrd="0" presId="urn:microsoft.com/office/officeart/2005/8/layout/vList2"/>
    <dgm:cxn modelId="{50EFE480-530E-4910-BE73-84658F0FD87B}" type="presParOf" srcId="{75BE9ECC-DB70-461E-8871-D23502EB6617}" destId="{8ABE8A0C-75FC-4EE6-8A18-ABA45C26952C}" srcOrd="10" destOrd="0" presId="urn:microsoft.com/office/officeart/2005/8/layout/vList2"/>
    <dgm:cxn modelId="{555D157E-3922-4E7D-ABF5-7EF09B80043B}" type="presParOf" srcId="{75BE9ECC-DB70-461E-8871-D23502EB6617}" destId="{75A9B917-1A17-4EA9-BBB8-7058292F882D}" srcOrd="11" destOrd="0" presId="urn:microsoft.com/office/officeart/2005/8/layout/vList2"/>
    <dgm:cxn modelId="{27A60E8B-7C71-4977-AA99-55F279667F43}" type="presParOf" srcId="{75BE9ECC-DB70-461E-8871-D23502EB6617}" destId="{2447E132-0E78-49D2-B32D-B6603CB03894}" srcOrd="12" destOrd="0" presId="urn:microsoft.com/office/officeart/2005/8/layout/vList2"/>
    <dgm:cxn modelId="{D97AC612-73CF-4962-95D4-D41EC2538C8B}" type="presParOf" srcId="{75BE9ECC-DB70-461E-8871-D23502EB6617}" destId="{A24C60E9-592E-4234-A651-9417D1F9FD99}" srcOrd="13" destOrd="0" presId="urn:microsoft.com/office/officeart/2005/8/layout/vList2"/>
    <dgm:cxn modelId="{F4DB1BCB-6E41-4870-818D-6F70F975B356}" type="presParOf" srcId="{75BE9ECC-DB70-461E-8871-D23502EB6617}" destId="{606350EF-B919-46BF-AA68-170B71DB0EFA}" srcOrd="14" destOrd="0" presId="urn:microsoft.com/office/officeart/2005/8/layout/vList2"/>
    <dgm:cxn modelId="{5F90A26A-77E0-41A3-A130-07B0D4581A63}" type="presParOf" srcId="{75BE9ECC-DB70-461E-8871-D23502EB6617}" destId="{69EA88FC-0711-415C-8185-E17C0B389EEC}" srcOrd="15" destOrd="0" presId="urn:microsoft.com/office/officeart/2005/8/layout/vList2"/>
    <dgm:cxn modelId="{6ACF0AF3-8A9C-4F44-93C0-99D730B647FD}" type="presParOf" srcId="{75BE9ECC-DB70-461E-8871-D23502EB6617}" destId="{9C1D31B7-22EE-445A-AE7E-7BCCBA459D16}" srcOrd="1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D989E6-A560-4252-9290-48E376F689D9}">
      <dsp:nvSpPr>
        <dsp:cNvPr id="0" name=""/>
        <dsp:cNvSpPr/>
      </dsp:nvSpPr>
      <dsp:spPr>
        <a:xfrm>
          <a:off x="0" y="534"/>
          <a:ext cx="6214241" cy="431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a:solidFill>
                <a:srgbClr val="FFFFFF"/>
              </a:solidFill>
              <a:latin typeface="Avenir Next LT Pro"/>
              <a:cs typeface="Helvetica"/>
            </a:rPr>
            <a:t>Welcome and icebreaker</a:t>
          </a:r>
        </a:p>
      </dsp:txBody>
      <dsp:txXfrm>
        <a:off x="21075" y="21609"/>
        <a:ext cx="6172091" cy="389580"/>
      </dsp:txXfrm>
    </dsp:sp>
    <dsp:sp modelId="{BA617D65-507A-4C7D-9272-37C4F0EF3A82}">
      <dsp:nvSpPr>
        <dsp:cNvPr id="0" name=""/>
        <dsp:cNvSpPr/>
      </dsp:nvSpPr>
      <dsp:spPr>
        <a:xfrm>
          <a:off x="0" y="484104"/>
          <a:ext cx="6214241" cy="431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FFFFFF"/>
              </a:solidFill>
              <a:latin typeface="Avenir Next LT Pro"/>
              <a:cs typeface="Helvetica"/>
            </a:rPr>
            <a:t>Health equity and epidemiology</a:t>
          </a:r>
          <a:endParaRPr lang="en-US" sz="1800" b="1" kern="1200">
            <a:solidFill>
              <a:srgbClr val="FFFFFF"/>
            </a:solidFill>
            <a:latin typeface="Avenir Next LT Pro"/>
          </a:endParaRPr>
        </a:p>
      </dsp:txBody>
      <dsp:txXfrm>
        <a:off x="21075" y="505179"/>
        <a:ext cx="6172091" cy="389580"/>
      </dsp:txXfrm>
    </dsp:sp>
    <dsp:sp modelId="{15E1FBE3-F041-4A68-A4A4-FDDFAEE53B4B}">
      <dsp:nvSpPr>
        <dsp:cNvPr id="0" name=""/>
        <dsp:cNvSpPr/>
      </dsp:nvSpPr>
      <dsp:spPr>
        <a:xfrm>
          <a:off x="0" y="967674"/>
          <a:ext cx="6214241" cy="431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FFFFFF"/>
              </a:solidFill>
              <a:latin typeface="Avenir Next LT Pro"/>
              <a:cs typeface="Helvetica"/>
            </a:rPr>
            <a:t>Introduction to the Cook County Health Atlas</a:t>
          </a:r>
          <a:endParaRPr lang="en-US" sz="1800" b="1" kern="1200">
            <a:solidFill>
              <a:srgbClr val="FFFFFF"/>
            </a:solidFill>
            <a:latin typeface="Avenir Next LT Pro"/>
          </a:endParaRPr>
        </a:p>
      </dsp:txBody>
      <dsp:txXfrm>
        <a:off x="21075" y="988749"/>
        <a:ext cx="6172091" cy="389580"/>
      </dsp:txXfrm>
    </dsp:sp>
    <dsp:sp modelId="{44C5B82C-0D0A-4856-87C0-3E3D0037BD86}">
      <dsp:nvSpPr>
        <dsp:cNvPr id="0" name=""/>
        <dsp:cNvSpPr/>
      </dsp:nvSpPr>
      <dsp:spPr>
        <a:xfrm>
          <a:off x="0" y="1451244"/>
          <a:ext cx="6214241" cy="431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FFFFFF"/>
              </a:solidFill>
              <a:latin typeface="Avenir Next LT Pro"/>
              <a:cs typeface="Helvetica"/>
            </a:rPr>
            <a:t>Health Atlas Activity 1 - Exploring Health Indicators</a:t>
          </a:r>
          <a:endParaRPr lang="en-US" sz="1800" b="1" kern="1200">
            <a:solidFill>
              <a:srgbClr val="FFFFFF"/>
            </a:solidFill>
            <a:latin typeface="Avenir Next LT Pro"/>
          </a:endParaRPr>
        </a:p>
      </dsp:txBody>
      <dsp:txXfrm>
        <a:off x="21075" y="1472319"/>
        <a:ext cx="6172091" cy="389580"/>
      </dsp:txXfrm>
    </dsp:sp>
    <dsp:sp modelId="{81071E25-7205-4C4B-924C-A734F4BE7030}">
      <dsp:nvSpPr>
        <dsp:cNvPr id="0" name=""/>
        <dsp:cNvSpPr/>
      </dsp:nvSpPr>
      <dsp:spPr>
        <a:xfrm>
          <a:off x="0" y="1934814"/>
          <a:ext cx="6214241" cy="431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FFFFFF"/>
              </a:solidFill>
              <a:latin typeface="Avenir Next LT Pro"/>
              <a:cs typeface="Helvetica"/>
            </a:rPr>
            <a:t>Break (10 min)</a:t>
          </a:r>
          <a:endParaRPr lang="en-US" sz="1800" b="1" kern="1200">
            <a:solidFill>
              <a:srgbClr val="FFFFFF"/>
            </a:solidFill>
            <a:latin typeface="Avenir Next LT Pro"/>
          </a:endParaRPr>
        </a:p>
      </dsp:txBody>
      <dsp:txXfrm>
        <a:off x="21075" y="1955889"/>
        <a:ext cx="6172091" cy="389580"/>
      </dsp:txXfrm>
    </dsp:sp>
    <dsp:sp modelId="{8ABE8A0C-75FC-4EE6-8A18-ABA45C26952C}">
      <dsp:nvSpPr>
        <dsp:cNvPr id="0" name=""/>
        <dsp:cNvSpPr/>
      </dsp:nvSpPr>
      <dsp:spPr>
        <a:xfrm>
          <a:off x="0" y="2418384"/>
          <a:ext cx="6214241" cy="431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FFFFFF"/>
              </a:solidFill>
              <a:latin typeface="Avenir Next LT Pro"/>
              <a:cs typeface="Helvetica"/>
            </a:rPr>
            <a:t>Health Atlas Activity 2 - Grant Writing and Fundraising</a:t>
          </a:r>
          <a:endParaRPr lang="en-US" sz="1800" b="1" kern="1200">
            <a:solidFill>
              <a:srgbClr val="FFFFFF"/>
            </a:solidFill>
            <a:latin typeface="Avenir Next LT Pro"/>
          </a:endParaRPr>
        </a:p>
      </dsp:txBody>
      <dsp:txXfrm>
        <a:off x="21075" y="2439459"/>
        <a:ext cx="6172091" cy="389580"/>
      </dsp:txXfrm>
    </dsp:sp>
    <dsp:sp modelId="{2447E132-0E78-49D2-B32D-B6603CB03894}">
      <dsp:nvSpPr>
        <dsp:cNvPr id="0" name=""/>
        <dsp:cNvSpPr/>
      </dsp:nvSpPr>
      <dsp:spPr>
        <a:xfrm>
          <a:off x="0" y="2901954"/>
          <a:ext cx="6214241" cy="431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FFFFFF"/>
              </a:solidFill>
              <a:latin typeface="Avenir Next LT Pro"/>
              <a:cs typeface="Helvetica"/>
            </a:rPr>
            <a:t>Activity summary and additional resources</a:t>
          </a:r>
          <a:endParaRPr lang="en-US" sz="1800" b="1" kern="1200">
            <a:solidFill>
              <a:srgbClr val="FFFFFF"/>
            </a:solidFill>
            <a:latin typeface="Avenir Next LT Pro"/>
          </a:endParaRPr>
        </a:p>
      </dsp:txBody>
      <dsp:txXfrm>
        <a:off x="21075" y="2923029"/>
        <a:ext cx="6172091" cy="389580"/>
      </dsp:txXfrm>
    </dsp:sp>
    <dsp:sp modelId="{606350EF-B919-46BF-AA68-170B71DB0EFA}">
      <dsp:nvSpPr>
        <dsp:cNvPr id="0" name=""/>
        <dsp:cNvSpPr/>
      </dsp:nvSpPr>
      <dsp:spPr>
        <a:xfrm>
          <a:off x="0" y="3385525"/>
          <a:ext cx="6214241" cy="431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FFFFFF"/>
              </a:solidFill>
              <a:latin typeface="Avenir Next LT Pro"/>
              <a:cs typeface="Helvetica"/>
            </a:rPr>
            <a:t>Group discussion</a:t>
          </a:r>
          <a:endParaRPr lang="en-US" sz="1800" b="1" kern="1200">
            <a:solidFill>
              <a:srgbClr val="FFFFFF"/>
            </a:solidFill>
            <a:latin typeface="Avenir Next LT Pro"/>
          </a:endParaRPr>
        </a:p>
      </dsp:txBody>
      <dsp:txXfrm>
        <a:off x="21075" y="3406600"/>
        <a:ext cx="6172091" cy="389580"/>
      </dsp:txXfrm>
    </dsp:sp>
    <dsp:sp modelId="{9C1D31B7-22EE-445A-AE7E-7BCCBA459D16}">
      <dsp:nvSpPr>
        <dsp:cNvPr id="0" name=""/>
        <dsp:cNvSpPr/>
      </dsp:nvSpPr>
      <dsp:spPr>
        <a:xfrm>
          <a:off x="0" y="3869095"/>
          <a:ext cx="6214241" cy="431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FFFFFF"/>
              </a:solidFill>
              <a:latin typeface="Avenir Next LT Pro"/>
              <a:cs typeface="Helvetica"/>
            </a:rPr>
            <a:t>Next steps</a:t>
          </a:r>
          <a:endParaRPr lang="en-US" sz="1800" b="1" kern="1200">
            <a:solidFill>
              <a:srgbClr val="FFFFFF"/>
            </a:solidFill>
            <a:latin typeface="Avenir Next LT Pro"/>
          </a:endParaRPr>
        </a:p>
      </dsp:txBody>
      <dsp:txXfrm>
        <a:off x="21075" y="3890170"/>
        <a:ext cx="6172091" cy="3895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png>
</file>

<file path=ppt/media/image26.svg>
</file>

<file path=ppt/media/image27.png>
</file>

<file path=ppt/media/image28.png>
</file>

<file path=ppt/media/image29.sv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6" name="Shape 166"/>
          <p:cNvSpPr>
            <a:spLocks noGrp="1" noRot="1" noChangeAspect="1"/>
          </p:cNvSpPr>
          <p:nvPr>
            <p:ph type="sldImg"/>
          </p:nvPr>
        </p:nvSpPr>
        <p:spPr>
          <a:xfrm>
            <a:off x="1143000" y="685800"/>
            <a:ext cx="4572000" cy="3429000"/>
          </a:xfrm>
          <a:prstGeom prst="rect">
            <a:avLst/>
          </a:prstGeom>
        </p:spPr>
        <p:txBody>
          <a:bodyPr/>
          <a:lstStyle/>
          <a:p>
            <a:endParaRPr/>
          </a:p>
        </p:txBody>
      </p:sp>
      <p:sp>
        <p:nvSpPr>
          <p:cNvPr id="167" name="Shape 16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solidFill>
                  <a:srgbClr val="000000"/>
                </a:solidFill>
                <a:latin typeface="Calibri"/>
                <a:ea typeface="Calibri"/>
                <a:cs typeface="Calibri"/>
              </a:rPr>
              <a:t>Will update with login info once on site</a:t>
            </a:r>
          </a:p>
        </p:txBody>
      </p:sp>
    </p:spTree>
    <p:extLst>
      <p:ext uri="{BB962C8B-B14F-4D97-AF65-F5344CB8AC3E}">
        <p14:creationId xmlns:p14="http://schemas.microsoft.com/office/powerpoint/2010/main" val="18543601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i="1"/>
              <a:t>Access topic-specific pages</a:t>
            </a:r>
          </a:p>
          <a:p>
            <a:r>
              <a:rPr lang="en-US"/>
              <a:t>In addition to some of the data, maps and tables available on the atlas, CCDPH, over the next several months, will publish topic-specific pages on the platform that provide useful information on emerging health issues using historical and updated information. These topic-specific pages will come in the form of data briefs. Our first in-depth data brief, which will be available this month, will focus on injuries. Drawing from hospitalization and mortality data, the report identifies. In April we will launch our leading cause of death page, which examines trends in mortality across 52 unique causes and population groups. Over the summer we will publish background information concerning our Youth Risk Behavioral and Cook County Health Surveys and related indicators.</a:t>
            </a:r>
          </a:p>
          <a:p>
            <a:endParaRPr lang="en-US"/>
          </a:p>
          <a:p>
            <a:r>
              <a:rPr lang="en-US" b="1" i="1"/>
              <a:t>Explore data sources, topics</a:t>
            </a:r>
          </a:p>
          <a:p>
            <a:r>
              <a:rPr lang="en-US"/>
              <a:t>There are multiple ways to search and explore health indicators on the suburban Cook County health atlas. Search form on landing page, review/search indicator list via left navigation bar. When searching an indicator, you can also “view additional information” including the indicator’s description, public health importance, data source, and technical notes such as calculation methods which are important when comparing indicators across different organizations, including the Chicago Department of Public Health.</a:t>
            </a:r>
          </a:p>
          <a:p>
            <a:endParaRPr lang="en-US"/>
          </a:p>
          <a:p>
            <a:r>
              <a:rPr lang="en-US" b="1" i="1"/>
              <a:t>Visualize (statistical) relationships between indicators</a:t>
            </a:r>
          </a:p>
          <a:p>
            <a:r>
              <a:rPr lang="en-US"/>
              <a:t>Oftentimes there is a need to better understand the statistical relationships between indicators on the atlas. Knowing how, for example, median household income (or perhaps other social determinants of health), is associated with heart disease or other health outcomes and behaviors. The scatterplot tool on the health atlas allows people to examine such relationships, with validation aids to assist with interpretation. For example, the analysis shows that the relationship between heart disease rate and median household income is </a:t>
            </a:r>
            <a:r>
              <a:rPr lang="en-US">
                <a:solidFill>
                  <a:srgbClr val="40AD48"/>
                </a:solidFill>
                <a:effectLst/>
              </a:rPr>
              <a:t>a highly significant</a:t>
            </a:r>
            <a:r>
              <a:rPr lang="en-US"/>
              <a:t>, meaning that changing median household income explains considerable amount of variation in heart disease mortality rate when holding some variables constant, like income, education, and demographics. Heart disease mortality rate tends to decrease by 7.43 for every 10% increase in median household income. </a:t>
            </a:r>
          </a:p>
          <a:p>
            <a:endParaRPr lang="en-US"/>
          </a:p>
          <a:p>
            <a:endParaRPr lang="en-US"/>
          </a:p>
        </p:txBody>
      </p:sp>
    </p:spTree>
    <p:extLst>
      <p:ext uri="{BB962C8B-B14F-4D97-AF65-F5344CB8AC3E}">
        <p14:creationId xmlns:p14="http://schemas.microsoft.com/office/powerpoint/2010/main" val="40720593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i="1"/>
              <a:t>Stratify indicators by group</a:t>
            </a:r>
          </a:p>
          <a:p>
            <a:r>
              <a:rPr lang="en-US"/>
              <a:t>Your organization may find it meaningful to examine health-related outcomes across different population groups—i.e., stratify by race, ethnicity, sex, and/or age group—to identify patterns within the populations you serve. For many indicators, it is possible to make these comparisons, especially across suburban Cook County. For example, the Cook County Health Survey asks adults the extent to which they have access to fresh fruits and vegetables.  The atlas can visualize these patterns by municipality as well as to create a chart that stratifies this same indicator by race, ethnicity at the suburban Cook County level.</a:t>
            </a:r>
          </a:p>
          <a:p>
            <a:endParaRPr lang="en-US"/>
          </a:p>
          <a:p>
            <a:r>
              <a:rPr lang="en-US" b="1" i="1"/>
              <a:t>Create custom maps, tables, and charts</a:t>
            </a:r>
          </a:p>
          <a:p>
            <a:r>
              <a:rPr lang="en-US"/>
              <a:t>The health atlas displays default maps, tables, and charts but it is also possible to customize these displays in ways that are relevant to the specific grant proposal. For example, imagine that your organization is concerned about the level of trust in law enforcement among adult residents within south suburban Cook County municipalities based on 2022. In map settings, it is possible, to change some settings (e.g., color scheme, contrast, highlighted places) to make the map more readable and help focus attention to specific communities. The custom map can then be downloaded as an image for import into a grant proposal.</a:t>
            </a:r>
          </a:p>
          <a:p>
            <a:endParaRPr lang="en-US"/>
          </a:p>
          <a:p>
            <a:r>
              <a:rPr lang="en-US" b="1" i="1"/>
              <a:t>Download data</a:t>
            </a:r>
          </a:p>
          <a:p>
            <a:r>
              <a:rPr lang="en-US"/>
              <a:t>Similarly, you can create custom tables for select geographies and indicators that can be downloaded into Excel and/or Word.  This figure shows prevalence of particular health outcomes for Harvey, IL compared with suburban Cook County.</a:t>
            </a:r>
          </a:p>
          <a:p>
            <a:endParaRPr lang="en-US"/>
          </a:p>
          <a:p>
            <a:endParaRPr lang="en-US"/>
          </a:p>
          <a:p>
            <a:endParaRPr lang="en-US"/>
          </a:p>
        </p:txBody>
      </p:sp>
    </p:spTree>
    <p:extLst>
      <p:ext uri="{BB962C8B-B14F-4D97-AF65-F5344CB8AC3E}">
        <p14:creationId xmlns:p14="http://schemas.microsoft.com/office/powerpoint/2010/main" val="11247648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i="1"/>
              <a:t>Changes in health outcomes over time</a:t>
            </a:r>
          </a:p>
          <a:p>
            <a:r>
              <a:rPr lang="en-US"/>
              <a:t>By default the atlas displays the latest data for each indicator. However, it may be important for your organization to examine trends over time to better understand the trajectory of the health outcome or behavior, whether it is trending up or down. The atlas allows users to create line charts over time for many of the indicators to better monitor these trends.</a:t>
            </a:r>
          </a:p>
          <a:p>
            <a:endParaRPr lang="en-US"/>
          </a:p>
          <a:p>
            <a:r>
              <a:rPr lang="en-US" b="1" i="1"/>
              <a:t>Changes in population over time</a:t>
            </a:r>
          </a:p>
          <a:p>
            <a:r>
              <a:rPr lang="en-US"/>
              <a:t>The atlas includes the most up-to-date population data from the US Census and similar data over time. Atlas users can examine changes in population composition within suburban Cook County or even the neighborhood (e.g., census tract) level.</a:t>
            </a:r>
          </a:p>
          <a:p>
            <a:endParaRPr lang="en-US"/>
          </a:p>
          <a:p>
            <a:r>
              <a:rPr lang="en-US" b="1" i="1"/>
              <a:t>Evaluate programs and/or projects</a:t>
            </a:r>
          </a:p>
          <a:p>
            <a:r>
              <a:rPr lang="en-US"/>
              <a:t>The atlas can be used to access baseline health conditions that can be combined with organization-specific outreach program data, and academic research, to estimate project impact. One example of this is the work CCDPH carried out with PP4H a couple years ago. </a:t>
            </a:r>
          </a:p>
          <a:p>
            <a:endParaRPr lang="en-US"/>
          </a:p>
        </p:txBody>
      </p:sp>
    </p:spTree>
    <p:extLst>
      <p:ext uri="{BB962C8B-B14F-4D97-AF65-F5344CB8AC3E}">
        <p14:creationId xmlns:p14="http://schemas.microsoft.com/office/powerpoint/2010/main" val="2539946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Next steps </a:t>
            </a:r>
          </a:p>
          <a:p>
            <a:r>
              <a:rPr lang="en-US">
                <a:solidFill>
                  <a:srgbClr val="000000"/>
                </a:solidFill>
                <a:latin typeface="Calibri"/>
                <a:cs typeface="Calibri"/>
              </a:rPr>
              <a:t>-interest in advanced webinar that focuses on third module</a:t>
            </a:r>
          </a:p>
          <a:p>
            <a:r>
              <a:rPr lang="en-US">
                <a:solidFill>
                  <a:srgbClr val="000000"/>
                </a:solidFill>
                <a:latin typeface="Calibri"/>
                <a:cs typeface="Calibri"/>
              </a:rPr>
              <a:t>- survey to help develop format of data ambassador </a:t>
            </a:r>
            <a:endParaRPr lang="en-US"/>
          </a:p>
        </p:txBody>
      </p:sp>
    </p:spTree>
    <p:extLst>
      <p:ext uri="{BB962C8B-B14F-4D97-AF65-F5344CB8AC3E}">
        <p14:creationId xmlns:p14="http://schemas.microsoft.com/office/powerpoint/2010/main" val="18543601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Next steps </a:t>
            </a:r>
          </a:p>
          <a:p>
            <a:r>
              <a:rPr lang="en-US">
                <a:solidFill>
                  <a:srgbClr val="000000"/>
                </a:solidFill>
                <a:latin typeface="Calibri"/>
                <a:cs typeface="Calibri"/>
              </a:rPr>
              <a:t>-interest in advanced webinar that focuses on third module</a:t>
            </a:r>
          </a:p>
          <a:p>
            <a:r>
              <a:rPr lang="en-US">
                <a:solidFill>
                  <a:srgbClr val="000000"/>
                </a:solidFill>
                <a:latin typeface="Calibri"/>
                <a:cs typeface="Calibri"/>
              </a:rPr>
              <a:t>- survey to help develop format of data ambassador </a:t>
            </a:r>
            <a:endParaRPr lang="en-US"/>
          </a:p>
        </p:txBody>
      </p:sp>
    </p:spTree>
    <p:extLst>
      <p:ext uri="{BB962C8B-B14F-4D97-AF65-F5344CB8AC3E}">
        <p14:creationId xmlns:p14="http://schemas.microsoft.com/office/powerpoint/2010/main" val="33350052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Working with community health colleagues including Sierra, Ed, and Alyssa, and to the information community groups provided CCDPH via a survey of data practices, we identified a few ways that health indicator data may be of use to community-based organizations: (1) identify health issues; (2) grant writing and fundraising; (3) monitor changes.</a:t>
            </a:r>
          </a:p>
        </p:txBody>
      </p:sp>
    </p:spTree>
    <p:extLst>
      <p:ext uri="{BB962C8B-B14F-4D97-AF65-F5344CB8AC3E}">
        <p14:creationId xmlns:p14="http://schemas.microsoft.com/office/powerpoint/2010/main" val="28779011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3596034-A83F-4634-B5C4-6D6F9CE4F35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2391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731524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solidFill>
                  <a:srgbClr val="000000"/>
                </a:solidFill>
                <a:latin typeface="Calibri"/>
                <a:ea typeface="Calibri"/>
                <a:cs typeface="Calibri"/>
              </a:rPr>
              <a:t>Popcorn style- will choose a table to go first and have everyone go around the room by table until everyone has briefly introduced themselves</a:t>
            </a:r>
          </a:p>
        </p:txBody>
      </p:sp>
    </p:spTree>
    <p:extLst>
      <p:ext uri="{BB962C8B-B14F-4D97-AF65-F5344CB8AC3E}">
        <p14:creationId xmlns:p14="http://schemas.microsoft.com/office/powerpoint/2010/main" val="3042138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Alyssa will introduce the team and describe the vision of the Data Ambassador Program. Those seated will be asked to stand up and wave/say hi</a:t>
            </a:r>
          </a:p>
          <a:p>
            <a:endParaRPr lang="en-US"/>
          </a:p>
          <a:p>
            <a:r>
              <a:rPr lang="en-US"/>
              <a:t>Alyssa will then cue Alfreda to present her slide</a:t>
            </a:r>
          </a:p>
        </p:txBody>
      </p:sp>
      <p:sp>
        <p:nvSpPr>
          <p:cNvPr id="4" name="Slide Number Placeholder 3"/>
          <p:cNvSpPr>
            <a:spLocks noGrp="1"/>
          </p:cNvSpPr>
          <p:nvPr>
            <p:ph type="sldNum" sz="quarter" idx="5"/>
          </p:nvPr>
        </p:nvSpPr>
        <p:spPr/>
        <p:txBody>
          <a:bodyPr/>
          <a:lstStyle/>
          <a:p>
            <a:fld id="{FAF880BC-B2C3-4F42-91D1-72BD228A74A7}" type="slidenum">
              <a:rPr lang="en-US" smtClean="0"/>
              <a:t>5</a:t>
            </a:fld>
            <a:endParaRPr lang="en-US"/>
          </a:p>
        </p:txBody>
      </p:sp>
    </p:spTree>
    <p:extLst>
      <p:ext uri="{BB962C8B-B14F-4D97-AF65-F5344CB8AC3E}">
        <p14:creationId xmlns:p14="http://schemas.microsoft.com/office/powerpoint/2010/main" val="40605258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SAY:</a:t>
            </a:r>
          </a:p>
          <a:p>
            <a:endParaRPr lang="en-US"/>
          </a:p>
          <a:p>
            <a:pPr algn="l">
              <a:buFont typeface="Arial" panose="020B0604020202020204" pitchFamily="34" charset="0"/>
              <a:buChar char="•"/>
            </a:pPr>
            <a:r>
              <a:rPr lang="en-US" b="0" i="0">
                <a:solidFill>
                  <a:srgbClr val="0D0D0D"/>
                </a:solidFill>
                <a:effectLst/>
                <a:latin typeface="Söhne"/>
              </a:rPr>
              <a:t>Hello, my name is Alfreda, and today, I will be discussing the concept of health equity as it relates to Epidemiology, the science of public health, and how the Cook County Health Atlas plays a crucial role in understanding and addressing health disparities in our community.“</a:t>
            </a:r>
          </a:p>
          <a:p>
            <a:pPr algn="l">
              <a:buFont typeface="Arial" panose="020B0604020202020204" pitchFamily="34" charset="0"/>
              <a:buChar char="•"/>
            </a:pPr>
            <a:endParaRPr lang="en-US" b="0" i="0">
              <a:solidFill>
                <a:srgbClr val="0D0D0D"/>
              </a:solidFill>
              <a:effectLst/>
              <a:latin typeface="Söhne"/>
            </a:endParaRPr>
          </a:p>
          <a:p>
            <a:pPr algn="l">
              <a:buFont typeface="Arial" panose="020B0604020202020204" pitchFamily="34" charset="0"/>
              <a:buChar char="•"/>
            </a:pPr>
            <a:r>
              <a:rPr lang="en-US" b="0" i="0">
                <a:solidFill>
                  <a:srgbClr val="0D0D0D"/>
                </a:solidFill>
                <a:effectLst/>
                <a:latin typeface="Söhne"/>
              </a:rPr>
              <a:t>In general, epidemiologists collect and analyze data to uncover trends and risk factors associated with different diseases. We play a critical role in understanding why certain populations may be more vulnerable to health issues.“</a:t>
            </a:r>
          </a:p>
          <a:p>
            <a:pPr algn="l">
              <a:buFont typeface="Arial" panose="020B0604020202020204" pitchFamily="34" charset="0"/>
              <a:buChar char="•"/>
            </a:pPr>
            <a:endParaRPr lang="en-US" b="0" i="0">
              <a:solidFill>
                <a:srgbClr val="0D0D0D"/>
              </a:solidFill>
              <a:effectLst/>
              <a:latin typeface="Söhne"/>
            </a:endParaRPr>
          </a:p>
          <a:p>
            <a:pPr algn="l">
              <a:buFont typeface="Arial" panose="020B0604020202020204" pitchFamily="34" charset="0"/>
              <a:buChar char="•"/>
            </a:pPr>
            <a:r>
              <a:rPr lang="en-US" b="0" i="0">
                <a:solidFill>
                  <a:srgbClr val="0D0D0D"/>
                </a:solidFill>
                <a:effectLst/>
                <a:latin typeface="Söhne"/>
              </a:rPr>
              <a:t>We use health equity data to helps us with this task. HED refers to information and statistics that are specifically related to understanding and addressing disparities and inequalities in health outcomes and access to healthcare services among different population groups. This data typically includes information on factors such as race, ethnicity, gender, and other demographic variables that can influence health outcomes. We also supplement our understanding of risk and exposure by utilizing data from external factors known as social determinants of health which include information about income, access to care, and neighborhood characteristics.</a:t>
            </a:r>
          </a:p>
          <a:p>
            <a:pPr algn="l">
              <a:buFont typeface="Arial" panose="020B0604020202020204" pitchFamily="34" charset="0"/>
              <a:buChar char="•"/>
            </a:pPr>
            <a:endParaRPr lang="en-US" b="0" i="0">
              <a:solidFill>
                <a:srgbClr val="0D0D0D"/>
              </a:solidFill>
              <a:effectLst/>
              <a:latin typeface="Söhne"/>
            </a:endParaRPr>
          </a:p>
          <a:p>
            <a:pPr algn="l">
              <a:buFont typeface="Arial" panose="020B0604020202020204" pitchFamily="34" charset="0"/>
              <a:buChar char="•"/>
            </a:pPr>
            <a:r>
              <a:rPr lang="en-US" b="0" i="0">
                <a:solidFill>
                  <a:srgbClr val="0D0D0D"/>
                </a:solidFill>
                <a:effectLst/>
                <a:latin typeface="Söhne"/>
              </a:rPr>
              <a:t>These data are used to inform policies, programs, and interventions aimed at reducing these disparities. </a:t>
            </a:r>
          </a:p>
        </p:txBody>
      </p:sp>
    </p:spTree>
    <p:extLst>
      <p:ext uri="{BB962C8B-B14F-4D97-AF65-F5344CB8AC3E}">
        <p14:creationId xmlns:p14="http://schemas.microsoft.com/office/powerpoint/2010/main" val="1646008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Thanks for this opportunity to discuss the Cook County Health Atlas. This is an image of the landing page, the home page of the Cook County Health Atlas. Similar to the Chicago Health Atlas, these web pages provide an online platform for exploring, sharing health-related information that are managed by the Cook County Department of Public Health (CCDPH).</a:t>
            </a:r>
          </a:p>
        </p:txBody>
      </p:sp>
    </p:spTree>
    <p:extLst>
      <p:ext uri="{BB962C8B-B14F-4D97-AF65-F5344CB8AC3E}">
        <p14:creationId xmlns:p14="http://schemas.microsoft.com/office/powerpoint/2010/main" val="1034946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Like everyone, the Cook County Department of Public Health (CCDPH) has access to an increasing amount of information. For local health departments, we specifically have access to more and more public health information. For example, we receive data from the federal government concerning population, housing, and air quality, the state of Illinois, concerning hospitalization visits, births, and deaths. Both the city of Chicago and suburban Cook County administer annual health surveys of their youth and adult populations. The challenge for CCDPH is to make the data accessible and useful for community-based organizations and other stakeholders. The suburban Cook County health atlas, initially launched in late 2022, is an important step toward this effort.</a:t>
            </a:r>
          </a:p>
        </p:txBody>
      </p:sp>
    </p:spTree>
    <p:extLst>
      <p:ext uri="{BB962C8B-B14F-4D97-AF65-F5344CB8AC3E}">
        <p14:creationId xmlns:p14="http://schemas.microsoft.com/office/powerpoint/2010/main" val="7927752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This presentation provides a brief overview of how specific atlas data and tools can assist with these activities.</a:t>
            </a:r>
          </a:p>
        </p:txBody>
      </p:sp>
    </p:spTree>
    <p:extLst>
      <p:ext uri="{BB962C8B-B14F-4D97-AF65-F5344CB8AC3E}">
        <p14:creationId xmlns:p14="http://schemas.microsoft.com/office/powerpoint/2010/main" val="5285428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050" kern="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050" kern="100">
                <a:effectLst/>
                <a:latin typeface="Calibri" panose="020F0502020204030204" pitchFamily="34" charset="0"/>
                <a:ea typeface="Calibri" panose="020F0502020204030204" pitchFamily="34" charset="0"/>
                <a:cs typeface="Times New Roman" panose="02020603050405020304" pitchFamily="18" charset="0"/>
              </a:rPr>
              <a:t>Once I’ve demonstrated that, and you will then have to time to work exercises where you simply replicate what I’ve shown you and then we’ll have a mini discussion on you’ve found and time for questions</a:t>
            </a:r>
          </a:p>
          <a:p>
            <a:pPr marL="0" marR="0">
              <a:lnSpc>
                <a:spcPct val="107000"/>
              </a:lnSpc>
              <a:spcBef>
                <a:spcPts val="0"/>
              </a:spcBef>
              <a:spcAft>
                <a:spcPts val="800"/>
              </a:spcAft>
            </a:pPr>
            <a:r>
              <a:rPr lang="en-US" sz="1050" kern="100">
                <a:effectLst/>
                <a:latin typeface="Calibri" panose="020F0502020204030204" pitchFamily="34" charset="0"/>
                <a:ea typeface="Calibri" panose="020F0502020204030204" pitchFamily="34" charset="0"/>
                <a:cs typeface="Times New Roman" panose="02020603050405020304" pitchFamily="18" charset="0"/>
              </a:rPr>
              <a:t>And in order to make the activity easy to follow, we’ve provided you all with a hand out that has a short summary of the steps for each module and directions for each challenge. </a:t>
            </a:r>
          </a:p>
          <a:p>
            <a:pPr marL="0" marR="0">
              <a:lnSpc>
                <a:spcPct val="107000"/>
              </a:lnSpc>
              <a:spcBef>
                <a:spcPts val="0"/>
              </a:spcBef>
              <a:spcAft>
                <a:spcPts val="800"/>
              </a:spcAft>
            </a:pPr>
            <a:r>
              <a:rPr lang="en-US" sz="1050" kern="100">
                <a:effectLst/>
                <a:latin typeface="Calibri" panose="020F0502020204030204" pitchFamily="34" charset="0"/>
                <a:ea typeface="Calibri" panose="020F0502020204030204" pitchFamily="34" charset="0"/>
                <a:cs typeface="Times New Roman" panose="02020603050405020304" pitchFamily="18" charset="0"/>
              </a:rPr>
              <a:t>*waves document in the air*</a:t>
            </a:r>
          </a:p>
          <a:p>
            <a:pPr marL="0" marR="0">
              <a:lnSpc>
                <a:spcPct val="107000"/>
              </a:lnSpc>
              <a:spcBef>
                <a:spcPts val="0"/>
              </a:spcBef>
              <a:spcAft>
                <a:spcPts val="800"/>
              </a:spcAft>
            </a:pPr>
            <a:r>
              <a:rPr lang="en-US" sz="1050" kern="100">
                <a:effectLst/>
                <a:latin typeface="Calibri" panose="020F0502020204030204" pitchFamily="34" charset="0"/>
                <a:ea typeface="Calibri" panose="020F0502020204030204" pitchFamily="34" charset="0"/>
                <a:cs typeface="Times New Roman" panose="02020603050405020304" pitchFamily="18" charset="0"/>
              </a:rPr>
              <a:t>And I also want to point out through out each challenge, if your having issues with the atlas or pulling up a visualization just raise your hands and someone from the epi team will be more than happy to help you. </a:t>
            </a:r>
          </a:p>
          <a:p>
            <a:endParaRPr lang="en-US"/>
          </a:p>
        </p:txBody>
      </p:sp>
    </p:spTree>
    <p:extLst>
      <p:ext uri="{BB962C8B-B14F-4D97-AF65-F5344CB8AC3E}">
        <p14:creationId xmlns:p14="http://schemas.microsoft.com/office/powerpoint/2010/main" val="2157314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0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0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A8F7A-95D7-21EA-D5A2-10611221414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903E018-A588-60AE-4E2E-1C5EF146711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564714840"/>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B6D8E-0E3D-4DD7-3DBA-27267BCDFB3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74DC675-7821-E22F-D18A-1CB6AA104CF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08703783"/>
      </p:ext>
    </p:extLst>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9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AC613-48C6-9823-C699-760DD3BA3CA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C3CF16D-7E30-5F4F-EA01-30ABCBAA549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880282496"/>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10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166A1-8364-3653-CAC0-FE727A0B2D9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37BEC67-42D8-3458-A36B-78104ADF33F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18484521"/>
      </p:ext>
    </p:extLst>
  </p:cSld>
  <p:clrMapOvr>
    <a:masterClrMapping/>
  </p:clrMapOvr>
  <p:transition spd="med"/>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0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683F8-A975-BE04-157C-1309F45E101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4455AB4-5C85-7BAE-501C-7C0F0119F22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716782532"/>
      </p:ext>
    </p:extLst>
  </p:cSld>
  <p:clrMapOvr>
    <a:masterClrMapping/>
  </p:clrMapOvr>
  <p:transition spd="med"/>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0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609BC-D8A5-1331-5154-0055A4339FD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FFE98EB-ADF4-2591-76E9-2E9980A48AC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851509120"/>
      </p:ext>
    </p:extLst>
  </p:cSld>
  <p:clrMapOvr>
    <a:masterClrMapping/>
  </p:clrMapOvr>
  <p:transition spd="med"/>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0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F1A65-E4D7-E7D7-B3AE-416BB018824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E77EE26-A6CE-2FD9-A2CD-285ECBA9FEE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089001690"/>
      </p:ext>
    </p:extLst>
  </p:cSld>
  <p:clrMapOvr>
    <a:masterClrMapping/>
  </p:clrMapOvr>
  <p:transition spd="med"/>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0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B04BC-17A9-B2D9-955F-5720020D1A3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B64D1D5-5E12-2FEE-8207-E8EE8528161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706960560"/>
      </p:ext>
    </p:extLst>
  </p:cSld>
  <p:clrMapOvr>
    <a:masterClrMapping/>
  </p:clrMapOvr>
  <p:transition spd="med"/>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10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235CD-8D71-D43C-77B3-094E5563F4B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3E4D194-883C-45DE-9D06-FF89F53EB2BE}"/>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478200969"/>
      </p:ext>
    </p:extLst>
  </p:cSld>
  <p:clrMapOvr>
    <a:masterClrMapping/>
  </p:clrMapOvr>
  <p:transition spd="med"/>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10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876F2-3128-0551-D181-DCD61BDB58B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8E9DB42-933B-8946-375D-47D9E0182F8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454772555"/>
      </p:ext>
    </p:extLst>
  </p:cSld>
  <p:clrMapOvr>
    <a:masterClrMapping/>
  </p:clrMapOvr>
  <p:transition spd="med"/>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0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0D854-603E-ED6E-50DE-45C7C559BFC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A81F205-576D-7B6A-EFCF-5FADC732524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703536809"/>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10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60853-A631-713C-159F-85CC635088B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34E1DB0-72EA-9F31-9BCF-CCC81BA028D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322200591"/>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366DB-9801-6C88-DFB8-C7014283340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CD88F83-7A7A-184E-0AE9-BF0968E30E3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057497720"/>
      </p:ext>
    </p:extLst>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10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1182-9A81-ACD5-0844-CF1B7235FF0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7E772F5-AC29-9540-8FB6-77BF85FE78A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757460214"/>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11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3CF4E-7905-1726-2F5D-A24DAE7ED24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BBBC4E3-0A73-0F5C-62C7-234A1BFE9FF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958312826"/>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11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A95CA-B4F4-DCCC-43B0-FBDBA749698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A345EF3-C766-BE83-F1EB-1E80C476FA0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898701224"/>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11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F03EC-6348-6DFA-06E7-98C7E1EBF5D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FF33ACF6-395C-ED01-D9E7-68309E4FE52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834737306"/>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11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7FD52-28C5-4FA2-4E15-AB64BAB1CF1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91A55F9-8A45-D838-223B-536C9E2A72F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32593555"/>
      </p:ext>
    </p:extLst>
  </p:cSld>
  <p:clrMapOvr>
    <a:masterClrMapping/>
  </p:clrMapOvr>
  <p:transition spd="med"/>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11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4DD38-0CBE-FFDB-87F3-E657F89EB8E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331D57E-97CE-521D-C029-24A0CC85F72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49994307"/>
      </p:ext>
    </p:extLst>
  </p:cSld>
  <p:clrMapOvr>
    <a:masterClrMapping/>
  </p:clrMapOvr>
  <p:transition spd="med"/>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1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2C763-5E55-6BA9-5623-147E6694685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7FCFF0BD-8FFD-A362-6A1C-A0CF3CEE230B}"/>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055901297"/>
      </p:ext>
    </p:extLst>
  </p:cSld>
  <p:clrMapOvr>
    <a:masterClrMapping/>
  </p:clrMapOvr>
  <p:transition spd="med"/>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11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A86F2-6B0D-EE6A-44D2-56629294805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F7FE28A-8D27-6A27-C2A7-2CBB2335B1B3}"/>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079058418"/>
      </p:ext>
    </p:extLst>
  </p:cSld>
  <p:clrMapOvr>
    <a:masterClrMapping/>
  </p:clrMapOvr>
  <p:transition spd="med"/>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11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36792-E68C-83A1-DA21-B6FD086438D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522F35A-B522-34BF-BA41-58F7DADE872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027222360"/>
      </p:ext>
    </p:extLst>
  </p:cSld>
  <p:clrMapOvr>
    <a:masterClrMapping/>
  </p:clrMapOvr>
  <p:transition spd="med"/>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11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94EB0-D5D1-E57E-2197-6BDB37D8F01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D1DA413-B14B-D2A7-4934-9A33CB60040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540951626"/>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DEEB4-B21E-BC47-E4C3-DE26B728DD6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9FD3377-2F01-FD1F-C572-AE785A8AC72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460703541"/>
      </p:ext>
    </p:extLst>
  </p:cSld>
  <p:clrMapOvr>
    <a:masterClrMapping/>
  </p:clrMapOvr>
  <p:transition spd="med"/>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11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C90F0-371E-757F-F23D-9F5EC03D534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80661DA-E0CA-809A-E143-4E1EFABB0823}"/>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88716955"/>
      </p:ext>
    </p:extLst>
  </p:cSld>
  <p:clrMapOvr>
    <a:masterClrMapping/>
  </p:clrMapOvr>
  <p:transition spd="med"/>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2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8E828-E8AE-CD01-8BB6-7B4D8ADF566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69E8BA7-6039-BA83-64D1-EEE7EC0B6B3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114260896"/>
      </p:ext>
    </p:extLst>
  </p:cSld>
  <p:clrMapOvr>
    <a:masterClrMapping/>
  </p:clrMapOvr>
  <p:transition spd="med"/>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12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2FD49-684D-CE62-4092-9006EAB7A96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4F40D8B-1151-34A1-D4C4-FD4E0704AF2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286378525"/>
      </p:ext>
    </p:extLst>
  </p:cSld>
  <p:clrMapOvr>
    <a:masterClrMapping/>
  </p:clrMapOvr>
  <p:transition spd="med"/>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2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272A5-3261-2D79-5651-F2B448C2BA3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51FAC03-AEB4-7722-1649-5BE5E0A5080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429924628"/>
      </p:ext>
    </p:extLst>
  </p:cSld>
  <p:clrMapOvr>
    <a:masterClrMapping/>
  </p:clrMapOvr>
  <p:transition spd="med"/>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12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3D58-6FCC-3DB2-F91C-930C2ADA5D3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8F2ACA7-2D55-E8B4-A714-3AA89822ABB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153292480"/>
      </p:ext>
    </p:extLst>
  </p:cSld>
  <p:clrMapOvr>
    <a:masterClrMapping/>
  </p:clrMapOvr>
  <p:transition spd="med"/>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12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BA2BA-4B8D-B075-8EF0-68A17DC64A4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3068D9F-C932-CFDF-8050-EF174B9B976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338860637"/>
      </p:ext>
    </p:extLst>
  </p:cSld>
  <p:clrMapOvr>
    <a:masterClrMapping/>
  </p:clrMapOvr>
  <p:transition spd="med"/>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2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3A119-293B-5192-22CA-D0276D6701F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B0B94DB-B62F-654D-3F23-54E623FE446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968526753"/>
      </p:ext>
    </p:extLst>
  </p:cSld>
  <p:clrMapOvr>
    <a:masterClrMapping/>
  </p:clrMapOvr>
  <p:transition spd="med"/>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2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009D5-DCCE-DCA6-E5BE-9DB09395C33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7BD3795A-F955-A703-81FC-CA0FD53C610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185895332"/>
      </p:ext>
    </p:extLst>
  </p:cSld>
  <p:clrMapOvr>
    <a:masterClrMapping/>
  </p:clrMapOvr>
  <p:transition spd="med"/>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2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58020-4299-60D3-744C-F257FBF6D61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14419C8-BC9B-AF70-CD41-2DB376E1CFE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48382885"/>
      </p:ext>
    </p:extLst>
  </p:cSld>
  <p:clrMapOvr>
    <a:masterClrMapping/>
  </p:clrMapOvr>
  <p:transition spd="med"/>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12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385A4-2951-D259-5EE9-D177C4472B7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7D4BFF19-8607-D9EE-8B66-299059321D1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282928221"/>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A4BAA-32E7-AB6E-1E48-B976230BFB6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EC7D939-380E-7517-B1F1-8245EA0F886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479883493"/>
      </p:ext>
    </p:extLst>
  </p:cSld>
  <p:clrMapOvr>
    <a:masterClrMapping/>
  </p:clrMapOvr>
  <p:transition spd="med"/>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12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BBBAD-6629-E22C-916E-27B6F86F026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E0981A0-8857-ADD5-E927-F01D658604C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61098060"/>
      </p:ext>
    </p:extLst>
  </p:cSld>
  <p:clrMapOvr>
    <a:masterClrMapping/>
  </p:clrMapOvr>
  <p:transition spd="med"/>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3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E4D4B-78CD-D9AC-7BC3-E6304E1A94D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D50C3B1-6493-19F2-740F-51D870041FEB}"/>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976893235"/>
      </p:ext>
    </p:extLst>
  </p:cSld>
  <p:clrMapOvr>
    <a:masterClrMapping/>
  </p:clrMapOvr>
  <p:transition spd="med"/>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13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4C419-9F19-C0BF-932D-3CA0DA29A6D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3AE9EF8-F054-800B-8800-8711676F878E}"/>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641689486"/>
      </p:ext>
    </p:extLst>
  </p:cSld>
  <p:clrMapOvr>
    <a:masterClrMapping/>
  </p:clrMapOvr>
  <p:transition spd="med"/>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3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3D30C-C86D-B182-8F6F-2C452713304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49A906B-FC76-D7B6-F5F0-FAFF758FF41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722744739"/>
      </p:ext>
    </p:extLst>
  </p:cSld>
  <p:clrMapOvr>
    <a:masterClrMapping/>
  </p:clrMapOvr>
  <p:transition spd="med"/>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13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C3427-0055-FEA4-9575-61991642A55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CB5C2A3-ED39-294B-346C-73A47B833FE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937324015"/>
      </p:ext>
    </p:extLst>
  </p:cSld>
  <p:clrMapOvr>
    <a:masterClrMapping/>
  </p:clrMapOvr>
  <p:transition spd="med"/>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13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945C4-4ACE-9DCD-EF01-44D09390153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77BEA580-6A72-62BF-F358-DBE2F4CDCF7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55024923"/>
      </p:ext>
    </p:extLst>
  </p:cSld>
  <p:clrMapOvr>
    <a:masterClrMapping/>
  </p:clrMapOvr>
  <p:transition spd="med"/>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13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707A7-1F6E-01CC-D1DD-25D97713FB7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A322670-A9DB-7B6C-B292-0D58086D66C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808569805"/>
      </p:ext>
    </p:extLst>
  </p:cSld>
  <p:clrMapOvr>
    <a:masterClrMapping/>
  </p:clrMapOvr>
  <p:transition spd="med"/>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13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0A358-0927-9D1F-6055-D0632E80230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9780DF4-70AE-366A-4358-EAF4790FFDE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031086397"/>
      </p:ext>
    </p:extLst>
  </p:cSld>
  <p:clrMapOvr>
    <a:masterClrMapping/>
  </p:clrMapOvr>
  <p:transition spd="med"/>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13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252E0-E27C-D454-9F32-B1051009246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5717086-5AB9-EDA3-0901-F4677D9F660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250193826"/>
      </p:ext>
    </p:extLst>
  </p:cSld>
  <p:clrMapOvr>
    <a:masterClrMapping/>
  </p:clrMapOvr>
  <p:transition spd="med"/>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13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C4ABC-BA38-BF24-5AE2-4DF5CFC82C1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E134377-1E19-391D-1DB7-25EACED01E6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41479852"/>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17B51-78E6-A188-3CAC-23080A582E4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D35D37A-4321-ED52-CF70-6ED4D44392B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212745994"/>
      </p:ext>
    </p:extLst>
  </p:cSld>
  <p:clrMapOvr>
    <a:masterClrMapping/>
  </p:clrMapOvr>
  <p:transition spd="med"/>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13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480DD-CCC0-CE39-5411-5BFF34C504D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746899D-573D-5AD5-5E83-BC828A44CD3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973773218"/>
      </p:ext>
    </p:extLst>
  </p:cSld>
  <p:clrMapOvr>
    <a:masterClrMapping/>
  </p:clrMapOvr>
  <p:transition spd="med"/>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4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E0C6A-6230-AE04-3964-C0CACD7BE7A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C0EED73-5807-4F75-1E04-50AC6749356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530698106"/>
      </p:ext>
    </p:extLst>
  </p:cSld>
  <p:clrMapOvr>
    <a:masterClrMapping/>
  </p:clrMapOvr>
  <p:transition spd="med"/>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4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3F71C-97FB-9CA5-0630-10BE183C6EB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7BFD440-718D-BDA7-E532-62006923A1B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176335977"/>
      </p:ext>
    </p:extLst>
  </p:cSld>
  <p:clrMapOvr>
    <a:masterClrMapping/>
  </p:clrMapOvr>
  <p:transition spd="med"/>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14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D7A14-00A5-E7D7-80A6-E6916E6326B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71CE056-6183-944D-151A-21B45837DBF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063259873"/>
      </p:ext>
    </p:extLst>
  </p:cSld>
  <p:clrMapOvr>
    <a:masterClrMapping/>
  </p:clrMapOvr>
  <p:transition spd="med"/>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14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2136-DA63-ADC0-80D8-0909494E263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599B07B-C5B0-BD1A-4638-4F0A875745B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201295802"/>
      </p:ext>
    </p:extLst>
  </p:cSld>
  <p:clrMapOvr>
    <a:masterClrMapping/>
  </p:clrMapOvr>
  <p:transition spd="med"/>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14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82FA7-8A26-9F7E-7E29-B99CCA304A5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FCC82FE3-12C4-F092-D3B5-DCBD3BEDB0E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080474255"/>
      </p:ext>
    </p:extLst>
  </p:cSld>
  <p:clrMapOvr>
    <a:masterClrMapping/>
  </p:clrMapOvr>
  <p:transition spd="med"/>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14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9A6BD-4FA1-7C4C-AEBF-2B5AC1B7C45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6813864-BAB4-7B02-E8C2-5B5ECF29680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760246998"/>
      </p:ext>
    </p:extLst>
  </p:cSld>
  <p:clrMapOvr>
    <a:masterClrMapping/>
  </p:clrMapOvr>
  <p:transition spd="med"/>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14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3FD22-777A-2444-45F7-8ECB509735F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7A9FDDE-D3A5-FA47-3BEC-5456A33583B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077285329"/>
      </p:ext>
    </p:extLst>
  </p:cSld>
  <p:clrMapOvr>
    <a:masterClrMapping/>
  </p:clrMapOvr>
  <p:transition spd="med"/>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14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38ED6-AE61-0A19-1F01-0DB7EAFDA94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242770A-B2D4-6399-B837-C83DE282389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634379698"/>
      </p:ext>
    </p:extLst>
  </p:cSld>
  <p:clrMapOvr>
    <a:masterClrMapping/>
  </p:clrMapOvr>
  <p:transition spd="med"/>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14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482F8-FAF0-FF83-DF11-2AD1B3FD8D0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E835DC4-E940-44C9-244D-63D15D3FF43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303410928"/>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02289-E5F8-7F21-B221-A64845CEA33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416D93A-E244-C829-53F5-EB21EA78FDB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25515559"/>
      </p:ext>
    </p:extLst>
  </p:cSld>
  <p:clrMapOvr>
    <a:masterClrMapping/>
  </p:clrMapOvr>
  <p:transition spd="med"/>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14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F5C34-2FBC-AFF5-5D24-87402D1137A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00C8341-C506-A485-02FA-6B9B987B3C1E}"/>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476376694"/>
      </p:ext>
    </p:extLst>
  </p:cSld>
  <p:clrMapOvr>
    <a:masterClrMapping/>
  </p:clrMapOvr>
  <p:transition spd="med"/>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15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63F42-C13B-B39C-CBB5-63413DA7D33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FF75B32F-C927-14EF-F95C-3DAEA51273D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819481486"/>
      </p:ext>
    </p:extLst>
  </p:cSld>
  <p:clrMapOvr>
    <a:masterClrMapping/>
  </p:clrMapOvr>
  <p:transition spd="med"/>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15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182AD-BB55-2EB2-EC63-BB56CAB09F7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E9C0150-F696-51E1-5F67-27E622D9CC2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738417598"/>
      </p:ext>
    </p:extLst>
  </p:cSld>
  <p:clrMapOvr>
    <a:masterClrMapping/>
  </p:clrMapOvr>
  <p:transition spd="med"/>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15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3B6CF-FC07-CDDD-AFD9-C4A71E2079D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22BDBE5-949D-9ADA-2E99-14CA8BEA4A9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923684501"/>
      </p:ext>
    </p:extLst>
  </p:cSld>
  <p:clrMapOvr>
    <a:masterClrMapping/>
  </p:clrMapOvr>
  <p:transition spd="med"/>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15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67AD3-379E-656F-779E-9CF02DB1331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7333B005-7241-7FB3-F904-2356C9BE6BE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454269074"/>
      </p:ext>
    </p:extLst>
  </p:cSld>
  <p:clrMapOvr>
    <a:masterClrMapping/>
  </p:clrMapOvr>
  <p:transition spd="med"/>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15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6819-9843-6EDB-BD53-73A4857681E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6F243AB-5952-BBEB-0F07-93E4DF2941B3}"/>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118216583"/>
      </p:ext>
    </p:extLst>
  </p:cSld>
  <p:clrMapOvr>
    <a:masterClrMapping/>
  </p:clrMapOvr>
  <p:transition spd="med"/>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15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27F6-8D1B-2D6D-6210-1100AC1B92E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9D7EE03-2162-E27D-D93D-19111851893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63366087"/>
      </p:ext>
    </p:extLst>
  </p:cSld>
  <p:clrMapOvr>
    <a:masterClrMapping/>
  </p:clrMapOvr>
  <p:transition spd="med"/>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15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52DBE-16CB-3929-11C9-35A70F6D1B2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86C8CD8-4F03-5F4A-2013-201C7338D96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180624159"/>
      </p:ext>
    </p:extLst>
  </p:cSld>
  <p:clrMapOvr>
    <a:masterClrMapping/>
  </p:clrMapOvr>
  <p:transition spd="med"/>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15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B6204-01EA-A1D5-640B-607333093FE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F57F889-F0BA-069E-E5F5-605BFCE3E17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710308702"/>
      </p:ext>
    </p:extLst>
  </p:cSld>
  <p:clrMapOvr>
    <a:masterClrMapping/>
  </p:clrMapOvr>
  <p:transition spd="med"/>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15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A2867-73D1-7A3E-C864-EC767FA7CE7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5CC22E3-6BB4-734A-C44E-6ADF2D92E96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446801101"/>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31818-094B-4832-8EFD-6B4B95F4B2E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F241A4D-F5B8-D951-B9D5-B445FADA34E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735189523"/>
      </p:ext>
    </p:extLst>
  </p:cSld>
  <p:clrMapOvr>
    <a:masterClrMapping/>
  </p:clrMapOvr>
  <p:transition spd="med"/>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15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9BF25-CD02-D284-3FE7-C8987236B7C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508DC2A-D041-F0AC-B49F-13014C71100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47212842"/>
      </p:ext>
    </p:extLst>
  </p:cSld>
  <p:clrMapOvr>
    <a:masterClrMapping/>
  </p:clrMapOvr>
  <p:transition spd="med"/>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16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CF8FB-C0A4-54D6-95F3-0A83C06C887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B2DC030-5C3C-1BBD-22E1-E2BE42AB55F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757280220"/>
      </p:ext>
    </p:extLst>
  </p:cSld>
  <p:clrMapOvr>
    <a:masterClrMapping/>
  </p:clrMapOvr>
  <p:transition spd="med"/>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16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7308D-C121-2DAD-9528-A022EE81196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2208FBA-79E7-D4DF-A17F-86BABE4504A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618934367"/>
      </p:ext>
    </p:extLst>
  </p:cSld>
  <p:clrMapOvr>
    <a:masterClrMapping/>
  </p:clrMapOvr>
  <p:transition spd="med"/>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16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A2C8E-21E7-BEF1-3D15-08FB929BCC1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E96C79F-8EB1-92EF-A275-BAC479B12F8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112741666"/>
      </p:ext>
    </p:extLst>
  </p:cSld>
  <p:clrMapOvr>
    <a:masterClrMapping/>
  </p:clrMapOvr>
  <p:transition spd="med"/>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16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9B477-FE88-F1B3-A88E-DDECE13D45C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F66F9D8-16E5-2E7D-B1B3-7C1938AD39A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309184068"/>
      </p:ext>
    </p:extLst>
  </p:cSld>
  <p:clrMapOvr>
    <a:masterClrMapping/>
  </p:clrMapOvr>
  <p:transition spd="med"/>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16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30902-A56D-D521-A3AE-5062CDD4B2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DD82F6F-59B7-F1C6-58D7-051AA95A429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07027682"/>
      </p:ext>
    </p:extLst>
  </p:cSld>
  <p:clrMapOvr>
    <a:masterClrMapping/>
  </p:clrMapOvr>
  <p:transition spd="med"/>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16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DBF28-D889-BB31-22E8-BFE8B0385B07}"/>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0A547A5-AD24-5B8E-31E9-50ACB7435D4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648570384"/>
      </p:ext>
    </p:extLst>
  </p:cSld>
  <p:clrMapOvr>
    <a:masterClrMapping/>
  </p:clrMapOvr>
  <p:transition spd="med"/>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16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9ACF1-2C67-B15B-FF0F-252D141DAEF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215C960-7374-AED7-3630-932A9C119E4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336508965"/>
      </p:ext>
    </p:extLst>
  </p:cSld>
  <p:clrMapOvr>
    <a:masterClrMapping/>
  </p:clrMapOvr>
  <p:transition spd="med"/>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16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A2DF8-3A1A-CD65-58AC-1F12B594C39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3F170A1-8674-A72E-5B12-58397CE3F1DB}"/>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850924095"/>
      </p:ext>
    </p:extLst>
  </p:cSld>
  <p:clrMapOvr>
    <a:masterClrMapping/>
  </p:clrMapOvr>
  <p:transition spd="med"/>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16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B2090-8D4B-E926-77B0-F21967BA009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FFFF619C-B31E-313D-7A8D-F45A6D16C20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045055843"/>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70236-B98D-FE24-7503-DA266E3290C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D3755BA-E616-2BF2-2305-395DE8527FC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827398944"/>
      </p:ext>
    </p:extLst>
  </p:cSld>
  <p:clrMapOvr>
    <a:masterClrMapping/>
  </p:clrMapOvr>
  <p:transition spd="med"/>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16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6267F-D963-2EB8-EA13-C00191D354C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24D0FB4-DCBC-1A3E-4FB4-440C59B46C7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919641528"/>
      </p:ext>
    </p:extLst>
  </p:cSld>
  <p:clrMapOvr>
    <a:masterClrMapping/>
  </p:clrMapOvr>
  <p:transition spd="med"/>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17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B3AFA-26B3-1756-2059-1414C99AE38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0769F6A-3991-746E-0AF2-07F50DB0FAC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597564394"/>
      </p:ext>
    </p:extLst>
  </p:cSld>
  <p:clrMapOvr>
    <a:masterClrMapping/>
  </p:clrMapOvr>
  <p:transition spd="med"/>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17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86D73-46C3-8AF3-4A95-6D222B1F5B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FC50AC21-56D3-AD24-2374-B8FAC5EAB99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88871869"/>
      </p:ext>
    </p:extLst>
  </p:cSld>
  <p:clrMapOvr>
    <a:masterClrMapping/>
  </p:clrMapOvr>
  <p:transition spd="med"/>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17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9E583-DF04-50B1-49E5-BA81B1504FA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96B3269-6AA8-FD7A-F939-B238ECCAEC5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074290903"/>
      </p:ext>
    </p:extLst>
  </p:cSld>
  <p:clrMapOvr>
    <a:masterClrMapping/>
  </p:clrMapOvr>
  <p:transition spd="med"/>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17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C8BBD-B801-6F20-C4E0-86867663F7E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8A23857-24BF-B799-5A1F-E9346A7D1AD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733521381"/>
      </p:ext>
    </p:extLst>
  </p:cSld>
  <p:clrMapOvr>
    <a:masterClrMapping/>
  </p:clrMapOvr>
  <p:transition spd="med"/>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17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DA5EF-1B62-2CBF-27B2-E5489090487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6055126-8827-98BD-96FF-2946EEA9066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115275003"/>
      </p:ext>
    </p:extLst>
  </p:cSld>
  <p:clrMapOvr>
    <a:masterClrMapping/>
  </p:clrMapOvr>
  <p:transition spd="med"/>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17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99C5C-7492-5575-6A33-2BA05280FC9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7D80FDB-A699-9560-2D77-D83CBFF379B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88066747"/>
      </p:ext>
    </p:extLst>
  </p:cSld>
  <p:clrMapOvr>
    <a:masterClrMapping/>
  </p:clrMapOvr>
  <p:transition spd="med"/>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17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ED338-D6D4-E826-7333-13C9D7293EF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552C26F-983F-EB5C-DD32-D17E5360716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693845850"/>
      </p:ext>
    </p:extLst>
  </p:cSld>
  <p:clrMapOvr>
    <a:masterClrMapping/>
  </p:clrMapOvr>
  <p:transition spd="med"/>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17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02BF6-D2BC-C0F5-ABBE-78662781522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F238C7A-1F67-BB98-861D-A42D5963A9F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249394390"/>
      </p:ext>
    </p:extLst>
  </p:cSld>
  <p:clrMapOvr>
    <a:masterClrMapping/>
  </p:clrMapOvr>
  <p:transition spd="med"/>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17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7F4A7-B22F-AB49-15F2-5A7F313E54F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B46A423-068F-756C-8FC7-2CC8DAF1C4DE}"/>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856800312"/>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BF9C7-AC3C-AFD3-21C3-A19E25B19B3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FAF34ECA-E59D-7D41-E870-FAE7D7E1DE4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40500127"/>
      </p:ext>
    </p:extLst>
  </p:cSld>
  <p:clrMapOvr>
    <a:masterClrMapping/>
  </p:clrMapOvr>
  <p:transition spd="med"/>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17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8BA2F-57D8-9601-4F4D-4D0503E08B47}"/>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40E27D4-4916-BF81-EC85-41870099963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806829782"/>
      </p:ext>
    </p:extLst>
  </p:cSld>
  <p:clrMapOvr>
    <a:masterClrMapping/>
  </p:clrMapOvr>
  <p:transition spd="med"/>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18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F7351-55F3-9804-A75C-F523021C1ED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855501-1CF1-F506-1D7C-AA6DA469C08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55664784"/>
      </p:ext>
    </p:extLst>
  </p:cSld>
  <p:clrMapOvr>
    <a:masterClrMapping/>
  </p:clrMapOvr>
  <p:transition spd="med"/>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18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96419-CA89-DE99-B237-34DCCE7DC0B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7014D37-4856-52F3-444F-E98BA229C9C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570496954"/>
      </p:ext>
    </p:extLst>
  </p:cSld>
  <p:clrMapOvr>
    <a:masterClrMapping/>
  </p:clrMapOvr>
  <p:transition spd="med"/>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18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6CF18-AB01-9E96-273D-D78B8359123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1F5124E-3325-7E64-BDA0-00640B5D6D9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850279163"/>
      </p:ext>
    </p:extLst>
  </p:cSld>
  <p:clrMapOvr>
    <a:masterClrMapping/>
  </p:clrMapOvr>
  <p:transition spd="med"/>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18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05B1F-E1C7-5A98-1345-B49595F71B7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923DE86-EE4C-F964-A8D7-D58DE6F6462B}"/>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192538040"/>
      </p:ext>
    </p:extLst>
  </p:cSld>
  <p:clrMapOvr>
    <a:masterClrMapping/>
  </p:clrMapOvr>
  <p:transition spd="med"/>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18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BEA7C-AA2D-F125-0322-2CEBE91595C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6C68C7F-003D-9D05-1902-9CD06F414FE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830763498"/>
      </p:ext>
    </p:extLst>
  </p:cSld>
  <p:clrMapOvr>
    <a:masterClrMapping/>
  </p:clrMapOvr>
  <p:transition spd="med"/>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18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78D43-4FBB-B402-D35F-393F6A5EAF5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2E98B42-483E-5CDF-91FF-9604AB58AC9B}"/>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421693045"/>
      </p:ext>
    </p:extLst>
  </p:cSld>
  <p:clrMapOvr>
    <a:masterClrMapping/>
  </p:clrMapOvr>
  <p:transition spd="med"/>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18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905F5-CC85-CE17-3F1B-344A8DDFF3F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F152DDA-DE8A-0D61-B445-A7F444D9581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942257586"/>
      </p:ext>
    </p:extLst>
  </p:cSld>
  <p:clrMapOvr>
    <a:masterClrMapping/>
  </p:clrMapOvr>
  <p:transition spd="med"/>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18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BF9A4-AD1F-5FCD-7ECA-391457F145C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8E110FA-233C-6BC3-CE5D-6EFA9B69205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06473070"/>
      </p:ext>
    </p:extLst>
  </p:cSld>
  <p:clrMapOvr>
    <a:masterClrMapping/>
  </p:clrMapOvr>
  <p:transition spd="med"/>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8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EA3BF-5D81-CE98-47CF-3D499555FB5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3F7E709-F8C6-7FBA-3359-913458E6B8A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194308677"/>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BA289-E300-14B7-85A1-89551655B9C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157B5CD-E9AB-A631-9345-2B95D032501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126556972"/>
      </p:ext>
    </p:extLst>
  </p:cSld>
  <p:clrMapOvr>
    <a:masterClrMapping/>
  </p:clrMapOvr>
  <p:transition spd="med"/>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18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63056-3FA9-0886-82AA-B95B5F8548A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BC95404-3053-C009-869E-9D0C1A2712A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328711096"/>
      </p:ext>
    </p:extLst>
  </p:cSld>
  <p:clrMapOvr>
    <a:masterClrMapping/>
  </p:clrMapOvr>
  <p:transition spd="med"/>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19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B066A-A376-F732-99B0-0B059D9BE53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7DC3E3B-C603-5BBA-6CA5-58A6594B3BE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304042723"/>
      </p:ext>
    </p:extLst>
  </p:cSld>
  <p:clrMapOvr>
    <a:masterClrMapping/>
  </p:clrMapOvr>
  <p:transition spd="med"/>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19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E3846-7E8D-7E4D-2EC2-F8B302EA9FC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8C35782-1005-D31B-510A-CD417F41DE2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379781939"/>
      </p:ext>
    </p:extLst>
  </p:cSld>
  <p:clrMapOvr>
    <a:masterClrMapping/>
  </p:clrMapOvr>
  <p:transition spd="med"/>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19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31BD4-9637-6748-7DBA-8A24F25BD6E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3E3C47B-5721-CDE1-5026-2601BE1415E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535950216"/>
      </p:ext>
    </p:extLst>
  </p:cSld>
  <p:clrMapOvr>
    <a:masterClrMapping/>
  </p:clrMapOvr>
  <p:transition spd="med"/>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19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089BC-C26F-A89A-7D4C-4A131644B8F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7E6D828-E12B-2398-92A0-331F9D0BA99B}"/>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619687596"/>
      </p:ext>
    </p:extLst>
  </p:cSld>
  <p:clrMapOvr>
    <a:masterClrMapping/>
  </p:clrMapOvr>
  <p:transition spd="med"/>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19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1BE0F-E044-BF24-1CB5-A35D5491B90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16D08C0-F3FB-A49C-D701-7A218B18998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061689430"/>
      </p:ext>
    </p:extLst>
  </p:cSld>
  <p:clrMapOvr>
    <a:masterClrMapping/>
  </p:clrMapOvr>
  <p:transition spd="med"/>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19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2DED1-7C3E-4C34-51F2-E91C2CD2DFF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96CFA25-6128-973B-D3A1-EF50A993FDB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775389711"/>
      </p:ext>
    </p:extLst>
  </p:cSld>
  <p:clrMapOvr>
    <a:masterClrMapping/>
  </p:clrMapOvr>
  <p:transition spd="med"/>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19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9F129-AE78-109B-7BFF-5845E96DBC9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691212A-5820-2A51-25F3-DB529996470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584392617"/>
      </p:ext>
    </p:extLst>
  </p:cSld>
  <p:clrMapOvr>
    <a:masterClrMapping/>
  </p:clrMapOvr>
  <p:transition spd="med"/>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19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2D92A-D70A-5304-3D7D-4ABD545A21B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49F7EE6-8B36-CE7B-0C83-EDC5DD5D251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033623992"/>
      </p:ext>
    </p:extLst>
  </p:cSld>
  <p:clrMapOvr>
    <a:masterClrMapping/>
  </p:clrMapOvr>
  <p:transition spd="med"/>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19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BF819-4B25-F524-1EAD-F244B0074E1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57B314B-CF52-9870-9F6A-A6752FA60FB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20140449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1E97C-29C2-BEAC-C96A-B07F085C969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886B61F-A6E2-8D48-9A03-526B40351AA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522131211"/>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7D91B-A185-BF03-B471-09FEE941DF1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1B217D3-1715-4BAC-127C-DD74EAC9980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194750516"/>
      </p:ext>
    </p:extLst>
  </p:cSld>
  <p:clrMapOvr>
    <a:masterClrMapping/>
  </p:clrMapOvr>
  <p:transition spd="med"/>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19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AB4EF-11AC-E002-326D-BC62202FB7B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88065A8-8257-1A6E-FF97-ADCEF1990F0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053090285"/>
      </p:ext>
    </p:extLst>
  </p:cSld>
  <p:clrMapOvr>
    <a:masterClrMapping/>
  </p:clrMapOvr>
  <p:transition spd="med"/>
</p:sldLayout>
</file>

<file path=ppt/slideLayouts/slideLayout201.xml><?xml version="1.0" encoding="utf-8"?>
<p:sldLayout xmlns:a="http://schemas.openxmlformats.org/drawingml/2006/main" xmlns:r="http://schemas.openxmlformats.org/officeDocument/2006/relationships" xmlns:p="http://schemas.openxmlformats.org/presentationml/2006/main" showMasterSp="0" type="tx">
  <p:cSld name="Cover Page Grey">
    <p:spTree>
      <p:nvGrpSpPr>
        <p:cNvPr id="1" name=""/>
        <p:cNvGrpSpPr/>
        <p:nvPr/>
      </p:nvGrpSpPr>
      <p:grpSpPr>
        <a:xfrm>
          <a:off x="0" y="0"/>
          <a:ext cx="0" cy="0"/>
          <a:chOff x="0" y="0"/>
          <a:chExt cx="0" cy="0"/>
        </a:xfrm>
      </p:grpSpPr>
      <p:sp>
        <p:nvSpPr>
          <p:cNvPr id="28" name="Straight Connector 10"/>
          <p:cNvSpPr/>
          <p:nvPr/>
        </p:nvSpPr>
        <p:spPr>
          <a:xfrm flipH="1">
            <a:off x="1065319" y="0"/>
            <a:ext cx="1" cy="6858000"/>
          </a:xfrm>
          <a:prstGeom prst="line">
            <a:avLst/>
          </a:prstGeom>
          <a:ln w="6350">
            <a:solidFill>
              <a:srgbClr val="006FFF">
                <a:alpha val="20000"/>
              </a:srgbClr>
            </a:solidFill>
            <a:miter/>
          </a:ln>
        </p:spPr>
        <p:txBody>
          <a:bodyPr lIns="45719" rIns="45719"/>
          <a:lstStyle/>
          <a:p>
            <a:endParaRPr/>
          </a:p>
        </p:txBody>
      </p:sp>
      <p:sp>
        <p:nvSpPr>
          <p:cNvPr id="29" name="Straight Connector 14"/>
          <p:cNvSpPr/>
          <p:nvPr/>
        </p:nvSpPr>
        <p:spPr>
          <a:xfrm>
            <a:off x="11711747" y="612558"/>
            <a:ext cx="1" cy="397592"/>
          </a:xfrm>
          <a:prstGeom prst="line">
            <a:avLst/>
          </a:prstGeom>
          <a:ln w="19050">
            <a:solidFill>
              <a:srgbClr val="FFFFFF"/>
            </a:solidFill>
            <a:miter/>
          </a:ln>
        </p:spPr>
        <p:txBody>
          <a:bodyPr lIns="45719" rIns="45719"/>
          <a:lstStyle/>
          <a:p>
            <a:endParaRPr/>
          </a:p>
        </p:txBody>
      </p:sp>
      <p:sp>
        <p:nvSpPr>
          <p:cNvPr id="30" name="Freeform 23"/>
          <p:cNvSpPr/>
          <p:nvPr/>
        </p:nvSpPr>
        <p:spPr>
          <a:xfrm rot="2700000" flipH="1">
            <a:off x="11643696" y="6371445"/>
            <a:ext cx="133018" cy="133018"/>
          </a:xfrm>
          <a:custGeom>
            <a:avLst/>
            <a:gdLst/>
            <a:ahLst/>
            <a:cxnLst>
              <a:cxn ang="0">
                <a:pos x="wd2" y="hd2"/>
              </a:cxn>
              <a:cxn ang="5400000">
                <a:pos x="wd2" y="hd2"/>
              </a:cxn>
              <a:cxn ang="10800000">
                <a:pos x="wd2" y="hd2"/>
              </a:cxn>
              <a:cxn ang="16200000">
                <a:pos x="wd2" y="hd2"/>
              </a:cxn>
            </a:cxnLst>
            <a:rect l="0" t="0" r="r" b="b"/>
            <a:pathLst>
              <a:path w="21600" h="21600" extrusionOk="0">
                <a:moveTo>
                  <a:pt x="21600" y="35"/>
                </a:moveTo>
                <a:lnTo>
                  <a:pt x="21565" y="35"/>
                </a:lnTo>
                <a:lnTo>
                  <a:pt x="21565" y="0"/>
                </a:lnTo>
                <a:lnTo>
                  <a:pt x="0" y="0"/>
                </a:lnTo>
                <a:lnTo>
                  <a:pt x="0" y="2875"/>
                </a:lnTo>
                <a:lnTo>
                  <a:pt x="18725" y="2875"/>
                </a:lnTo>
                <a:lnTo>
                  <a:pt x="18725" y="21600"/>
                </a:lnTo>
                <a:lnTo>
                  <a:pt x="21600" y="21600"/>
                </a:lnTo>
                <a:close/>
              </a:path>
            </a:pathLst>
          </a:custGeom>
          <a:solidFill>
            <a:srgbClr val="49494B">
              <a:alpha val="20000"/>
            </a:srgbClr>
          </a:solidFill>
          <a:ln w="12700">
            <a:miter lim="400000"/>
          </a:ln>
        </p:spPr>
        <p:txBody>
          <a:bodyPr lIns="45719" rIns="45719" anchor="ctr"/>
          <a:lstStyle/>
          <a:p>
            <a:pPr algn="ctr">
              <a:defRPr>
                <a:solidFill>
                  <a:srgbClr val="FFFFFF"/>
                </a:solidFill>
              </a:defRPr>
            </a:pPr>
            <a:endParaRPr/>
          </a:p>
        </p:txBody>
      </p:sp>
      <p:sp>
        <p:nvSpPr>
          <p:cNvPr id="31"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2" name="TITLE OF PRESENTATION"/>
          <p:cNvSpPr txBox="1">
            <a:spLocks noGrp="1"/>
          </p:cNvSpPr>
          <p:nvPr>
            <p:ph type="body" sz="quarter" idx="21" hasCustomPrompt="1"/>
          </p:nvPr>
        </p:nvSpPr>
        <p:spPr>
          <a:xfrm>
            <a:off x="1724525" y="253583"/>
            <a:ext cx="9010763" cy="643746"/>
          </a:xfrm>
          <a:prstGeom prst="rect">
            <a:avLst/>
          </a:prstGeom>
        </p:spPr>
        <p:txBody>
          <a:bodyPr/>
          <a:lstStyle>
            <a:lvl1pPr marL="0" indent="0">
              <a:spcBef>
                <a:spcPts val="0"/>
              </a:spcBef>
              <a:buSzTx/>
              <a:buFontTx/>
              <a:buNone/>
              <a:defRPr sz="3400">
                <a:solidFill>
                  <a:srgbClr val="FFFFFF"/>
                </a:solidFill>
                <a:latin typeface="Peace Sans"/>
                <a:ea typeface="Peace Sans"/>
                <a:cs typeface="Peace Sans"/>
                <a:sym typeface="Peace Sans"/>
              </a:defRPr>
            </a:lvl1pPr>
          </a:lstStyle>
          <a:p>
            <a:r>
              <a:t>TITLE OF PRESENTATION</a:t>
            </a:r>
          </a:p>
        </p:txBody>
      </p:sp>
      <p:sp>
        <p:nvSpPr>
          <p:cNvPr id="33" name="Date"/>
          <p:cNvSpPr txBox="1">
            <a:spLocks noGrp="1"/>
          </p:cNvSpPr>
          <p:nvPr>
            <p:ph type="body" sz="quarter" idx="22"/>
          </p:nvPr>
        </p:nvSpPr>
        <p:spPr>
          <a:xfrm>
            <a:off x="1724525" y="1002883"/>
            <a:ext cx="1406086" cy="643746"/>
          </a:xfrm>
          <a:prstGeom prst="rect">
            <a:avLst/>
          </a:prstGeom>
        </p:spPr>
        <p:txBody>
          <a:bodyPr>
            <a:noAutofit/>
          </a:bodyPr>
          <a:lstStyle>
            <a:lvl1pPr marL="0" indent="0">
              <a:spcBef>
                <a:spcPts val="0"/>
              </a:spcBef>
              <a:buSzTx/>
              <a:buFontTx/>
              <a:buNone/>
              <a:defRPr sz="2500" b="1">
                <a:solidFill>
                  <a:srgbClr val="FFFFFF"/>
                </a:solidFill>
                <a:latin typeface="Arial"/>
                <a:ea typeface="Arial"/>
                <a:cs typeface="Arial"/>
                <a:sym typeface="Arial"/>
              </a:defRPr>
            </a:lvl1pPr>
          </a:lstStyle>
          <a:p>
            <a:r>
              <a:t>Date</a:t>
            </a:r>
          </a:p>
        </p:txBody>
      </p:sp>
      <p:pic>
        <p:nvPicPr>
          <p:cNvPr id="34" name="People-Cover.png" descr="People-Cover.png"/>
          <p:cNvPicPr>
            <a:picLocks noChangeAspect="1"/>
          </p:cNvPicPr>
          <p:nvPr/>
        </p:nvPicPr>
        <p:blipFill>
          <a:blip r:embed="rId2"/>
          <a:stretch>
            <a:fillRect/>
          </a:stretch>
        </p:blipFill>
        <p:spPr>
          <a:xfrm>
            <a:off x="0" y="0"/>
            <a:ext cx="12192000" cy="6858000"/>
          </a:xfrm>
          <a:prstGeom prst="rect">
            <a:avLst/>
          </a:prstGeom>
          <a:ln w="12700">
            <a:miter lim="400000"/>
          </a:ln>
        </p:spPr>
      </p:pic>
      <p:sp>
        <p:nvSpPr>
          <p:cNvPr id="35" name="TITLE OF PRESENTATION"/>
          <p:cNvSpPr txBox="1"/>
          <p:nvPr/>
        </p:nvSpPr>
        <p:spPr>
          <a:xfrm>
            <a:off x="1724525" y="253583"/>
            <a:ext cx="9010763" cy="6437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a:lnSpc>
                <a:spcPct val="90000"/>
              </a:lnSpc>
              <a:defRPr sz="3400">
                <a:solidFill>
                  <a:srgbClr val="006FFF"/>
                </a:solidFill>
                <a:latin typeface="Peace Sans"/>
                <a:ea typeface="Peace Sans"/>
                <a:cs typeface="Peace Sans"/>
                <a:sym typeface="Peace Sans"/>
              </a:defRPr>
            </a:lvl1pPr>
          </a:lstStyle>
          <a:p>
            <a:r>
              <a:t>TITLE OF PRESENTATION</a:t>
            </a:r>
          </a:p>
        </p:txBody>
      </p:sp>
      <p:sp>
        <p:nvSpPr>
          <p:cNvPr id="36" name="Date"/>
          <p:cNvSpPr txBox="1"/>
          <p:nvPr/>
        </p:nvSpPr>
        <p:spPr>
          <a:xfrm>
            <a:off x="1724525" y="1002883"/>
            <a:ext cx="1406086" cy="6437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a:lnSpc>
                <a:spcPct val="90000"/>
              </a:lnSpc>
              <a:defRPr sz="2500" b="1">
                <a:solidFill>
                  <a:srgbClr val="006FFF"/>
                </a:solidFill>
                <a:latin typeface="Arial"/>
                <a:ea typeface="Arial"/>
                <a:cs typeface="Arial"/>
                <a:sym typeface="Arial"/>
              </a:defRPr>
            </a:lvl1pPr>
          </a:lstStyle>
          <a:p>
            <a:r>
              <a:t>Date</a:t>
            </a:r>
          </a:p>
        </p:txBody>
      </p:sp>
      <p:sp>
        <p:nvSpPr>
          <p:cNvPr id="37" name="Straight Connector 14"/>
          <p:cNvSpPr/>
          <p:nvPr/>
        </p:nvSpPr>
        <p:spPr>
          <a:xfrm>
            <a:off x="11711747" y="612558"/>
            <a:ext cx="1" cy="397592"/>
          </a:xfrm>
          <a:prstGeom prst="line">
            <a:avLst/>
          </a:prstGeom>
          <a:ln w="19050">
            <a:solidFill>
              <a:srgbClr val="2F6DF6"/>
            </a:solidFill>
            <a:miter/>
          </a:ln>
        </p:spPr>
        <p:txBody>
          <a:bodyPr lIns="45719" rIns="45719"/>
          <a:lstStyle/>
          <a:p>
            <a:endParaRPr/>
          </a:p>
        </p:txBody>
      </p:sp>
      <p:sp>
        <p:nvSpPr>
          <p:cNvPr id="38" name="01"/>
          <p:cNvSpPr txBox="1">
            <a:spLocks noGrp="1"/>
          </p:cNvSpPr>
          <p:nvPr>
            <p:ph type="body" sz="quarter" idx="23"/>
          </p:nvPr>
        </p:nvSpPr>
        <p:spPr>
          <a:xfrm>
            <a:off x="11547585" y="230848"/>
            <a:ext cx="325121" cy="337821"/>
          </a:xfrm>
          <a:prstGeom prst="rect">
            <a:avLst/>
          </a:prstGeom>
        </p:spPr>
        <p:txBody>
          <a:bodyPr wrap="none" lIns="60960" tIns="60960" rIns="60960" bIns="60960" anchor="ctr">
            <a:spAutoFit/>
          </a:bodyPr>
          <a:lstStyle>
            <a:lvl1pPr marL="0" indent="0" algn="ctr">
              <a:lnSpc>
                <a:spcPct val="100000"/>
              </a:lnSpc>
              <a:spcBef>
                <a:spcPts val="0"/>
              </a:spcBef>
              <a:buSzTx/>
              <a:buFontTx/>
              <a:buNone/>
              <a:defRPr sz="1200">
                <a:solidFill>
                  <a:srgbClr val="006FFF"/>
                </a:solidFill>
                <a:latin typeface="Peace Sans"/>
                <a:ea typeface="Peace Sans"/>
                <a:cs typeface="Peace Sans"/>
                <a:sym typeface="Peace Sans"/>
              </a:defRPr>
            </a:lvl1pPr>
          </a:lstStyle>
          <a:p>
            <a:r>
              <a:t>01</a:t>
            </a:r>
          </a:p>
        </p:txBody>
      </p:sp>
    </p:spTree>
  </p:cSld>
  <p:clrMapOvr>
    <a:masterClrMapping/>
  </p:clrMapOvr>
  <p:transition spd="med"/>
</p:sldLayout>
</file>

<file path=ppt/slideLayouts/slideLayout202.xml><?xml version="1.0" encoding="utf-8"?>
<p:sldLayout xmlns:a="http://schemas.openxmlformats.org/drawingml/2006/main" xmlns:r="http://schemas.openxmlformats.org/officeDocument/2006/relationships" xmlns:p="http://schemas.openxmlformats.org/presentationml/2006/main" showMasterSp="0" type="tx">
  <p:cSld name="1_BHC_Content Slide">
    <p:spTree>
      <p:nvGrpSpPr>
        <p:cNvPr id="1" name=""/>
        <p:cNvGrpSpPr/>
        <p:nvPr/>
      </p:nvGrpSpPr>
      <p:grpSpPr>
        <a:xfrm>
          <a:off x="0" y="0"/>
          <a:ext cx="0" cy="0"/>
          <a:chOff x="0" y="0"/>
          <a:chExt cx="0" cy="0"/>
        </a:xfrm>
      </p:grpSpPr>
      <p:sp>
        <p:nvSpPr>
          <p:cNvPr id="45" name="Rectangle"/>
          <p:cNvSpPr/>
          <p:nvPr/>
        </p:nvSpPr>
        <p:spPr>
          <a:xfrm>
            <a:off x="5969000" y="0"/>
            <a:ext cx="6237178" cy="6877033"/>
          </a:xfrm>
          <a:prstGeom prst="rect">
            <a:avLst/>
          </a:prstGeom>
          <a:solidFill>
            <a:srgbClr val="006FFF"/>
          </a:solidFill>
          <a:ln w="12700">
            <a:miter lim="400000"/>
          </a:ln>
        </p:spPr>
        <p:txBody>
          <a:bodyPr lIns="45719" rIns="45719" anchor="ctr"/>
          <a:lstStyle/>
          <a:p>
            <a:endParaRPr/>
          </a:p>
        </p:txBody>
      </p:sp>
      <p:sp>
        <p:nvSpPr>
          <p:cNvPr id="46" name="Straight Connector 14"/>
          <p:cNvSpPr/>
          <p:nvPr/>
        </p:nvSpPr>
        <p:spPr>
          <a:xfrm>
            <a:off x="11711747" y="612558"/>
            <a:ext cx="1" cy="397592"/>
          </a:xfrm>
          <a:prstGeom prst="line">
            <a:avLst/>
          </a:prstGeom>
          <a:ln w="19050">
            <a:solidFill>
              <a:srgbClr val="FFFFFF"/>
            </a:solidFill>
            <a:miter/>
          </a:ln>
        </p:spPr>
        <p:txBody>
          <a:bodyPr lIns="45719" rIns="45719"/>
          <a:lstStyle/>
          <a:p>
            <a:endParaRPr/>
          </a:p>
        </p:txBody>
      </p:sp>
      <p:sp>
        <p:nvSpPr>
          <p:cNvPr id="47" name="Freeform 23"/>
          <p:cNvSpPr/>
          <p:nvPr/>
        </p:nvSpPr>
        <p:spPr>
          <a:xfrm rot="2700000" flipH="1">
            <a:off x="11643696" y="6371445"/>
            <a:ext cx="133018" cy="133018"/>
          </a:xfrm>
          <a:custGeom>
            <a:avLst/>
            <a:gdLst/>
            <a:ahLst/>
            <a:cxnLst>
              <a:cxn ang="0">
                <a:pos x="wd2" y="hd2"/>
              </a:cxn>
              <a:cxn ang="5400000">
                <a:pos x="wd2" y="hd2"/>
              </a:cxn>
              <a:cxn ang="10800000">
                <a:pos x="wd2" y="hd2"/>
              </a:cxn>
              <a:cxn ang="16200000">
                <a:pos x="wd2" y="hd2"/>
              </a:cxn>
            </a:cxnLst>
            <a:rect l="0" t="0" r="r" b="b"/>
            <a:pathLst>
              <a:path w="21600" h="21600" extrusionOk="0">
                <a:moveTo>
                  <a:pt x="21600" y="35"/>
                </a:moveTo>
                <a:lnTo>
                  <a:pt x="21565" y="35"/>
                </a:lnTo>
                <a:lnTo>
                  <a:pt x="21565" y="0"/>
                </a:lnTo>
                <a:lnTo>
                  <a:pt x="0" y="0"/>
                </a:lnTo>
                <a:lnTo>
                  <a:pt x="0" y="2875"/>
                </a:lnTo>
                <a:lnTo>
                  <a:pt x="18725" y="2875"/>
                </a:lnTo>
                <a:lnTo>
                  <a:pt x="18725" y="21600"/>
                </a:lnTo>
                <a:lnTo>
                  <a:pt x="21600" y="21600"/>
                </a:lnTo>
                <a:close/>
              </a:path>
            </a:pathLst>
          </a:custGeom>
          <a:solidFill>
            <a:srgbClr val="49494B">
              <a:alpha val="20000"/>
            </a:srgbClr>
          </a:solidFill>
          <a:ln w="12700">
            <a:miter lim="400000"/>
          </a:ln>
        </p:spPr>
        <p:txBody>
          <a:bodyPr lIns="45719" rIns="45719" anchor="ctr"/>
          <a:lstStyle/>
          <a:p>
            <a:pPr algn="ctr">
              <a:defRPr>
                <a:solidFill>
                  <a:srgbClr val="FFFFFF"/>
                </a:solidFill>
              </a:defRPr>
            </a:pPr>
            <a:endParaRPr/>
          </a:p>
        </p:txBody>
      </p:sp>
      <p:sp>
        <p:nvSpPr>
          <p:cNvPr id="48" name="Title Text"/>
          <p:cNvSpPr txBox="1">
            <a:spLocks noGrp="1"/>
          </p:cNvSpPr>
          <p:nvPr>
            <p:ph type="title"/>
          </p:nvPr>
        </p:nvSpPr>
        <p:spPr>
          <a:xfrm>
            <a:off x="1724525" y="126584"/>
            <a:ext cx="3891084" cy="2358197"/>
          </a:xfrm>
          <a:prstGeom prst="rect">
            <a:avLst/>
          </a:prstGeom>
        </p:spPr>
        <p:txBody>
          <a:bodyPr anchor="t"/>
          <a:lstStyle>
            <a:lvl1pPr>
              <a:defRPr sz="3400">
                <a:solidFill>
                  <a:srgbClr val="006FFF"/>
                </a:solidFill>
                <a:latin typeface="Peace Sans"/>
                <a:ea typeface="Peace Sans"/>
                <a:cs typeface="Peace Sans"/>
                <a:sym typeface="Peace Sans"/>
              </a:defRPr>
            </a:lvl1pPr>
          </a:lstStyle>
          <a:p>
            <a:r>
              <a:t>Title Text</a:t>
            </a:r>
          </a:p>
        </p:txBody>
      </p:sp>
      <p:sp>
        <p:nvSpPr>
          <p:cNvPr id="4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0" name="Image" descr="Image"/>
          <p:cNvPicPr>
            <a:picLocks noChangeAspect="1"/>
          </p:cNvPicPr>
          <p:nvPr/>
        </p:nvPicPr>
        <p:blipFill>
          <a:blip r:embed="rId2"/>
          <a:stretch>
            <a:fillRect/>
          </a:stretch>
        </p:blipFill>
        <p:spPr>
          <a:xfrm>
            <a:off x="9569931" y="6231314"/>
            <a:ext cx="2162885" cy="337821"/>
          </a:xfrm>
          <a:prstGeom prst="rect">
            <a:avLst/>
          </a:prstGeom>
          <a:ln w="12700">
            <a:miter lim="400000"/>
          </a:ln>
        </p:spPr>
      </p:pic>
      <p:sp>
        <p:nvSpPr>
          <p:cNvPr id="51" name="Rectangle"/>
          <p:cNvSpPr/>
          <p:nvPr/>
        </p:nvSpPr>
        <p:spPr>
          <a:xfrm>
            <a:off x="-18170" y="-25400"/>
            <a:ext cx="969392" cy="6908800"/>
          </a:xfrm>
          <a:prstGeom prst="rect">
            <a:avLst/>
          </a:prstGeom>
          <a:solidFill>
            <a:srgbClr val="006FFF"/>
          </a:solidFill>
          <a:ln w="12700">
            <a:miter lim="400000"/>
          </a:ln>
        </p:spPr>
        <p:txBody>
          <a:bodyPr lIns="45719" rIns="45719" anchor="ctr"/>
          <a:lstStyle/>
          <a:p>
            <a:endParaRPr/>
          </a:p>
        </p:txBody>
      </p:sp>
    </p:spTree>
  </p:cSld>
  <p:clrMapOvr>
    <a:masterClrMapping/>
  </p:clrMapOvr>
  <p:transition spd="med"/>
</p:sldLayout>
</file>

<file path=ppt/slideLayouts/slideLayout203.xml><?xml version="1.0" encoding="utf-8"?>
<p:sldLayout xmlns:a="http://schemas.openxmlformats.org/drawingml/2006/main" xmlns:r="http://schemas.openxmlformats.org/officeDocument/2006/relationships" xmlns:p="http://schemas.openxmlformats.org/presentationml/2006/main" showMasterSp="0" type="tx">
  <p:cSld name="3_BHC_Content">
    <p:spTree>
      <p:nvGrpSpPr>
        <p:cNvPr id="1" name=""/>
        <p:cNvGrpSpPr/>
        <p:nvPr/>
      </p:nvGrpSpPr>
      <p:grpSpPr>
        <a:xfrm>
          <a:off x="0" y="0"/>
          <a:ext cx="0" cy="0"/>
          <a:chOff x="0" y="0"/>
          <a:chExt cx="0" cy="0"/>
        </a:xfrm>
      </p:grpSpPr>
      <p:pic>
        <p:nvPicPr>
          <p:cNvPr id="73" name="People-Cover_Shadows.png" descr="People-Cover_Shadows.png"/>
          <p:cNvPicPr>
            <a:picLocks noChangeAspect="1"/>
          </p:cNvPicPr>
          <p:nvPr/>
        </p:nvPicPr>
        <p:blipFill>
          <a:blip r:embed="rId2"/>
          <a:srcRect l="57297" r="1540"/>
          <a:stretch>
            <a:fillRect/>
          </a:stretch>
        </p:blipFill>
        <p:spPr>
          <a:xfrm>
            <a:off x="-9761" y="0"/>
            <a:ext cx="5018445" cy="6858000"/>
          </a:xfrm>
          <a:prstGeom prst="rect">
            <a:avLst/>
          </a:prstGeom>
          <a:ln w="12700">
            <a:miter lim="400000"/>
          </a:ln>
        </p:spPr>
      </p:pic>
      <p:sp>
        <p:nvSpPr>
          <p:cNvPr id="74" name="Straight Connector 10"/>
          <p:cNvSpPr/>
          <p:nvPr/>
        </p:nvSpPr>
        <p:spPr>
          <a:xfrm flipH="1">
            <a:off x="1065319" y="0"/>
            <a:ext cx="1" cy="6858000"/>
          </a:xfrm>
          <a:prstGeom prst="line">
            <a:avLst/>
          </a:prstGeom>
          <a:ln w="6350">
            <a:solidFill>
              <a:srgbClr val="0088FF">
                <a:alpha val="20000"/>
              </a:srgbClr>
            </a:solidFill>
            <a:miter/>
          </a:ln>
        </p:spPr>
        <p:txBody>
          <a:bodyPr lIns="45719" rIns="45719"/>
          <a:lstStyle/>
          <a:p>
            <a:endParaRPr/>
          </a:p>
        </p:txBody>
      </p:sp>
      <p:sp>
        <p:nvSpPr>
          <p:cNvPr id="75" name="Straight Connector 14"/>
          <p:cNvSpPr/>
          <p:nvPr/>
        </p:nvSpPr>
        <p:spPr>
          <a:xfrm>
            <a:off x="11711747" y="612558"/>
            <a:ext cx="1" cy="397592"/>
          </a:xfrm>
          <a:prstGeom prst="line">
            <a:avLst/>
          </a:prstGeom>
          <a:ln w="19050">
            <a:solidFill>
              <a:srgbClr val="49494B"/>
            </a:solidFill>
            <a:miter/>
          </a:ln>
        </p:spPr>
        <p:txBody>
          <a:bodyPr lIns="45719" rIns="45719"/>
          <a:lstStyle/>
          <a:p>
            <a:endParaRPr/>
          </a:p>
        </p:txBody>
      </p:sp>
      <p:sp>
        <p:nvSpPr>
          <p:cNvPr id="76" name="Freeform 23"/>
          <p:cNvSpPr/>
          <p:nvPr/>
        </p:nvSpPr>
        <p:spPr>
          <a:xfrm rot="2700000" flipH="1">
            <a:off x="11643696" y="6371445"/>
            <a:ext cx="133018" cy="133018"/>
          </a:xfrm>
          <a:custGeom>
            <a:avLst/>
            <a:gdLst/>
            <a:ahLst/>
            <a:cxnLst>
              <a:cxn ang="0">
                <a:pos x="wd2" y="hd2"/>
              </a:cxn>
              <a:cxn ang="5400000">
                <a:pos x="wd2" y="hd2"/>
              </a:cxn>
              <a:cxn ang="10800000">
                <a:pos x="wd2" y="hd2"/>
              </a:cxn>
              <a:cxn ang="16200000">
                <a:pos x="wd2" y="hd2"/>
              </a:cxn>
            </a:cxnLst>
            <a:rect l="0" t="0" r="r" b="b"/>
            <a:pathLst>
              <a:path w="21600" h="21600" extrusionOk="0">
                <a:moveTo>
                  <a:pt x="21600" y="35"/>
                </a:moveTo>
                <a:lnTo>
                  <a:pt x="21565" y="35"/>
                </a:lnTo>
                <a:lnTo>
                  <a:pt x="21565" y="0"/>
                </a:lnTo>
                <a:lnTo>
                  <a:pt x="0" y="0"/>
                </a:lnTo>
                <a:lnTo>
                  <a:pt x="0" y="2875"/>
                </a:lnTo>
                <a:lnTo>
                  <a:pt x="18725" y="2875"/>
                </a:lnTo>
                <a:lnTo>
                  <a:pt x="18725" y="21600"/>
                </a:lnTo>
                <a:lnTo>
                  <a:pt x="21600" y="21600"/>
                </a:lnTo>
                <a:close/>
              </a:path>
            </a:pathLst>
          </a:custGeom>
          <a:solidFill>
            <a:srgbClr val="49494B">
              <a:alpha val="20000"/>
            </a:srgbClr>
          </a:solidFill>
          <a:ln w="12700">
            <a:miter lim="400000"/>
          </a:ln>
        </p:spPr>
        <p:txBody>
          <a:bodyPr lIns="45719" rIns="45719" anchor="ctr"/>
          <a:lstStyle/>
          <a:p>
            <a:pPr algn="ctr">
              <a:defRPr>
                <a:solidFill>
                  <a:srgbClr val="FFFFFF"/>
                </a:solidFill>
              </a:defRPr>
            </a:pPr>
            <a:endParaRPr/>
          </a:p>
        </p:txBody>
      </p:sp>
      <p:sp>
        <p:nvSpPr>
          <p:cNvPr id="77" name="Slide Number"/>
          <p:cNvSpPr txBox="1">
            <a:spLocks noGrp="1"/>
          </p:cNvSpPr>
          <p:nvPr>
            <p:ph type="sldNum" sz="quarter" idx="2"/>
          </p:nvPr>
        </p:nvSpPr>
        <p:spPr>
          <a:prstGeom prst="rect">
            <a:avLst/>
          </a:prstGeom>
        </p:spPr>
        <p:txBody>
          <a:bodyPr/>
          <a:lstStyle>
            <a:lvl1pPr>
              <a:defRPr>
                <a:solidFill>
                  <a:srgbClr val="49494B"/>
                </a:solidFill>
              </a:defRPr>
            </a:lvl1pPr>
          </a:lstStyle>
          <a:p>
            <a:fld id="{86CB4B4D-7CA3-9044-876B-883B54F8677D}" type="slidenum">
              <a:t>‹#›</a:t>
            </a:fld>
            <a:endParaRPr/>
          </a:p>
        </p:txBody>
      </p:sp>
      <p:sp>
        <p:nvSpPr>
          <p:cNvPr id="78" name="awesome company vision"/>
          <p:cNvSpPr txBox="1"/>
          <p:nvPr/>
        </p:nvSpPr>
        <p:spPr>
          <a:xfrm>
            <a:off x="759325" y="587959"/>
            <a:ext cx="3110680" cy="2358198"/>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normAutofit/>
          </a:bodyPr>
          <a:lstStyle/>
          <a:p>
            <a:pPr>
              <a:lnSpc>
                <a:spcPct val="90000"/>
              </a:lnSpc>
              <a:defRPr sz="3400">
                <a:solidFill>
                  <a:srgbClr val="FFFFFF"/>
                </a:solidFill>
                <a:latin typeface="Peace Sans"/>
                <a:ea typeface="Peace Sans"/>
                <a:cs typeface="Peace Sans"/>
                <a:sym typeface="Peace Sans"/>
              </a:defRPr>
            </a:pPr>
            <a:r>
              <a:t>awesome</a:t>
            </a:r>
            <a:br/>
            <a:r>
              <a:t>company</a:t>
            </a:r>
            <a:br/>
            <a:r>
              <a:t>vision</a:t>
            </a:r>
          </a:p>
        </p:txBody>
      </p:sp>
      <p:sp>
        <p:nvSpPr>
          <p:cNvPr id="79" name="Straight Connector 14"/>
          <p:cNvSpPr/>
          <p:nvPr/>
        </p:nvSpPr>
        <p:spPr>
          <a:xfrm>
            <a:off x="11711747" y="612558"/>
            <a:ext cx="1" cy="397592"/>
          </a:xfrm>
          <a:prstGeom prst="line">
            <a:avLst/>
          </a:prstGeom>
          <a:ln w="19050">
            <a:solidFill>
              <a:srgbClr val="535353"/>
            </a:solidFill>
            <a:miter/>
          </a:ln>
        </p:spPr>
        <p:txBody>
          <a:bodyPr lIns="45719" rIns="45719"/>
          <a:lstStyle/>
          <a:p>
            <a:endParaRPr/>
          </a:p>
        </p:txBody>
      </p:sp>
      <p:grpSp>
        <p:nvGrpSpPr>
          <p:cNvPr id="85" name="Group 11"/>
          <p:cNvGrpSpPr/>
          <p:nvPr/>
        </p:nvGrpSpPr>
        <p:grpSpPr>
          <a:xfrm>
            <a:off x="6096720" y="1513370"/>
            <a:ext cx="3078755" cy="1270001"/>
            <a:chOff x="0" y="0"/>
            <a:chExt cx="3078754" cy="1270000"/>
          </a:xfrm>
        </p:grpSpPr>
        <p:sp>
          <p:nvSpPr>
            <p:cNvPr id="80" name="TextBox 7"/>
            <p:cNvSpPr/>
            <p:nvPr/>
          </p:nvSpPr>
          <p:spPr>
            <a:xfrm>
              <a:off x="628845" y="276999"/>
              <a:ext cx="2449910"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0" tIns="0" rIns="0" bIns="0" numCol="1" anchor="t">
              <a:spAutoFit/>
            </a:bodyPr>
            <a:lstStyle>
              <a:lvl1pPr>
                <a:lnSpc>
                  <a:spcPct val="130000"/>
                </a:lnSpc>
                <a:defRPr sz="1000">
                  <a:latin typeface="Arial"/>
                  <a:ea typeface="Arial"/>
                  <a:cs typeface="Arial"/>
                  <a:sym typeface="Arial"/>
                </a:defRPr>
              </a:lvl1pPr>
            </a:lstStyle>
            <a:p>
              <a:r>
                <a:t>A peep at some distant orb has power to raise and purify our thoughts like.</a:t>
              </a:r>
            </a:p>
          </p:txBody>
        </p:sp>
        <p:sp>
          <p:nvSpPr>
            <p:cNvPr id="81" name="TextBox 8"/>
            <p:cNvSpPr/>
            <p:nvPr/>
          </p:nvSpPr>
          <p:spPr>
            <a:xfrm>
              <a:off x="628844" y="0"/>
              <a:ext cx="1270001" cy="1270000"/>
            </a:xfrm>
            <a:prstGeom prst="line">
              <a:avLst/>
            </a:pr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none" lIns="0" tIns="0" rIns="0" bIns="0" numCol="1" anchor="t">
              <a:spAutoFit/>
            </a:bodyPr>
            <a:lstStyle>
              <a:lvl1pPr>
                <a:defRPr sz="1200" b="1" spc="100">
                  <a:latin typeface="Arial"/>
                  <a:ea typeface="Arial"/>
                  <a:cs typeface="Arial"/>
                  <a:sym typeface="Arial"/>
                </a:defRPr>
              </a:lvl1pPr>
            </a:lstStyle>
            <a:p>
              <a:r>
                <a:t>WRITE TITLE HERE</a:t>
              </a:r>
            </a:p>
          </p:txBody>
        </p:sp>
        <p:grpSp>
          <p:nvGrpSpPr>
            <p:cNvPr id="84" name="Oval 10"/>
            <p:cNvGrpSpPr/>
            <p:nvPr/>
          </p:nvGrpSpPr>
          <p:grpSpPr>
            <a:xfrm>
              <a:off x="0" y="71575"/>
              <a:ext cx="410851" cy="410848"/>
              <a:chOff x="0" y="0"/>
              <a:chExt cx="410850" cy="410847"/>
            </a:xfrm>
          </p:grpSpPr>
          <p:sp>
            <p:nvSpPr>
              <p:cNvPr id="82" name="Circle"/>
              <p:cNvSpPr/>
              <p:nvPr/>
            </p:nvSpPr>
            <p:spPr>
              <a:xfrm>
                <a:off x="-1" y="0"/>
                <a:ext cx="410852" cy="410848"/>
              </a:xfrm>
              <a:prstGeom prst="ellipse">
                <a:avLst/>
              </a:prstGeom>
              <a:solidFill>
                <a:srgbClr val="FFFFFF"/>
              </a:solidFill>
              <a:ln w="12700" cap="flat">
                <a:solidFill>
                  <a:srgbClr val="49494B"/>
                </a:solidFill>
                <a:prstDash val="solid"/>
                <a:miter lim="800000"/>
              </a:ln>
              <a:effectLst/>
            </p:spPr>
            <p:txBody>
              <a:bodyPr wrap="square" lIns="45719" tIns="45719" rIns="45719" bIns="45719" numCol="1" anchor="ctr">
                <a:noAutofit/>
              </a:bodyPr>
              <a:lstStyle/>
              <a:p>
                <a:pPr algn="ctr">
                  <a:defRPr sz="1200" b="1"/>
                </a:pPr>
                <a:endParaRPr/>
              </a:p>
            </p:txBody>
          </p:sp>
          <p:sp>
            <p:nvSpPr>
              <p:cNvPr id="83" name="1"/>
              <p:cNvSpPr/>
              <p:nvPr/>
            </p:nvSpPr>
            <p:spPr>
              <a:xfrm>
                <a:off x="60167" y="205423"/>
                <a:ext cx="290516"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45719" tIns="45719" rIns="45719" bIns="45719" numCol="1" anchor="ctr">
                <a:spAutoFit/>
              </a:bodyPr>
              <a:lstStyle>
                <a:lvl1pPr algn="ctr">
                  <a:defRPr sz="1200">
                    <a:latin typeface="Peace Sans"/>
                    <a:ea typeface="Peace Sans"/>
                    <a:cs typeface="Peace Sans"/>
                    <a:sym typeface="Peace Sans"/>
                  </a:defRPr>
                </a:lvl1pPr>
              </a:lstStyle>
              <a:p>
                <a:r>
                  <a:t>1</a:t>
                </a:r>
              </a:p>
            </p:txBody>
          </p:sp>
        </p:grpSp>
      </p:grpSp>
      <p:grpSp>
        <p:nvGrpSpPr>
          <p:cNvPr id="91" name="Group 12"/>
          <p:cNvGrpSpPr/>
          <p:nvPr/>
        </p:nvGrpSpPr>
        <p:grpSpPr>
          <a:xfrm>
            <a:off x="6096720" y="2616682"/>
            <a:ext cx="3078755" cy="1270001"/>
            <a:chOff x="0" y="0"/>
            <a:chExt cx="3078754" cy="1270000"/>
          </a:xfrm>
        </p:grpSpPr>
        <p:sp>
          <p:nvSpPr>
            <p:cNvPr id="86" name="TextBox 13"/>
            <p:cNvSpPr/>
            <p:nvPr/>
          </p:nvSpPr>
          <p:spPr>
            <a:xfrm>
              <a:off x="628845" y="276999"/>
              <a:ext cx="2449910"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0" tIns="0" rIns="0" bIns="0" numCol="1" anchor="t">
              <a:spAutoFit/>
            </a:bodyPr>
            <a:lstStyle>
              <a:lvl1pPr>
                <a:lnSpc>
                  <a:spcPct val="130000"/>
                </a:lnSpc>
                <a:defRPr sz="1000">
                  <a:latin typeface="Arial"/>
                  <a:ea typeface="Arial"/>
                  <a:cs typeface="Arial"/>
                  <a:sym typeface="Arial"/>
                </a:defRPr>
              </a:lvl1pPr>
            </a:lstStyle>
            <a:p>
              <a:r>
                <a:t>A peep at some distant orb has power to raise and purify our thoughts like.</a:t>
              </a:r>
            </a:p>
          </p:txBody>
        </p:sp>
        <p:sp>
          <p:nvSpPr>
            <p:cNvPr id="87" name="TextBox 14"/>
            <p:cNvSpPr/>
            <p:nvPr/>
          </p:nvSpPr>
          <p:spPr>
            <a:xfrm>
              <a:off x="628844" y="0"/>
              <a:ext cx="1270001" cy="1270000"/>
            </a:xfrm>
            <a:prstGeom prst="line">
              <a:avLst/>
            </a:pr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none" lIns="0" tIns="0" rIns="0" bIns="0" numCol="1" anchor="t">
              <a:spAutoFit/>
            </a:bodyPr>
            <a:lstStyle>
              <a:lvl1pPr>
                <a:defRPr sz="1200" b="1" spc="100">
                  <a:latin typeface="Arial"/>
                  <a:ea typeface="Arial"/>
                  <a:cs typeface="Arial"/>
                  <a:sym typeface="Arial"/>
                </a:defRPr>
              </a:lvl1pPr>
            </a:lstStyle>
            <a:p>
              <a:r>
                <a:t>WRITE TITLE HERE</a:t>
              </a:r>
            </a:p>
          </p:txBody>
        </p:sp>
        <p:grpSp>
          <p:nvGrpSpPr>
            <p:cNvPr id="90" name="Oval 15"/>
            <p:cNvGrpSpPr/>
            <p:nvPr/>
          </p:nvGrpSpPr>
          <p:grpSpPr>
            <a:xfrm>
              <a:off x="0" y="71575"/>
              <a:ext cx="410851" cy="410848"/>
              <a:chOff x="0" y="0"/>
              <a:chExt cx="410850" cy="410847"/>
            </a:xfrm>
          </p:grpSpPr>
          <p:sp>
            <p:nvSpPr>
              <p:cNvPr id="88" name="Circle"/>
              <p:cNvSpPr/>
              <p:nvPr/>
            </p:nvSpPr>
            <p:spPr>
              <a:xfrm>
                <a:off x="-1" y="0"/>
                <a:ext cx="410852" cy="410848"/>
              </a:xfrm>
              <a:prstGeom prst="ellipse">
                <a:avLst/>
              </a:prstGeom>
              <a:solidFill>
                <a:srgbClr val="FFFFFF"/>
              </a:solidFill>
              <a:ln w="12700" cap="flat">
                <a:solidFill>
                  <a:srgbClr val="49494B"/>
                </a:solidFill>
                <a:prstDash val="solid"/>
                <a:miter lim="800000"/>
              </a:ln>
              <a:effectLst/>
            </p:spPr>
            <p:txBody>
              <a:bodyPr wrap="square" lIns="45719" tIns="45719" rIns="45719" bIns="45719" numCol="1" anchor="ctr">
                <a:noAutofit/>
              </a:bodyPr>
              <a:lstStyle/>
              <a:p>
                <a:pPr algn="ctr">
                  <a:defRPr sz="1200" b="1"/>
                </a:pPr>
                <a:endParaRPr/>
              </a:p>
            </p:txBody>
          </p:sp>
          <p:sp>
            <p:nvSpPr>
              <p:cNvPr id="89" name="2"/>
              <p:cNvSpPr/>
              <p:nvPr/>
            </p:nvSpPr>
            <p:spPr>
              <a:xfrm>
                <a:off x="60167" y="205423"/>
                <a:ext cx="290516"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45719" tIns="45719" rIns="45719" bIns="45719" numCol="1" anchor="ctr">
                <a:spAutoFit/>
              </a:bodyPr>
              <a:lstStyle>
                <a:lvl1pPr algn="ctr">
                  <a:defRPr sz="1200">
                    <a:latin typeface="Peace Sans"/>
                    <a:ea typeface="Peace Sans"/>
                    <a:cs typeface="Peace Sans"/>
                    <a:sym typeface="Peace Sans"/>
                  </a:defRPr>
                </a:lvl1pPr>
              </a:lstStyle>
              <a:p>
                <a:r>
                  <a:t>2</a:t>
                </a:r>
              </a:p>
            </p:txBody>
          </p:sp>
        </p:grpSp>
      </p:grpSp>
      <p:grpSp>
        <p:nvGrpSpPr>
          <p:cNvPr id="97" name="Group 16"/>
          <p:cNvGrpSpPr/>
          <p:nvPr/>
        </p:nvGrpSpPr>
        <p:grpSpPr>
          <a:xfrm>
            <a:off x="6096720" y="3719996"/>
            <a:ext cx="3078755" cy="1270001"/>
            <a:chOff x="0" y="0"/>
            <a:chExt cx="3078754" cy="1270000"/>
          </a:xfrm>
        </p:grpSpPr>
        <p:sp>
          <p:nvSpPr>
            <p:cNvPr id="92" name="TextBox 17"/>
            <p:cNvSpPr/>
            <p:nvPr/>
          </p:nvSpPr>
          <p:spPr>
            <a:xfrm>
              <a:off x="628845" y="276999"/>
              <a:ext cx="2449910"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0" tIns="0" rIns="0" bIns="0" numCol="1" anchor="t">
              <a:spAutoFit/>
            </a:bodyPr>
            <a:lstStyle>
              <a:lvl1pPr>
                <a:lnSpc>
                  <a:spcPct val="130000"/>
                </a:lnSpc>
                <a:defRPr sz="1000">
                  <a:latin typeface="Arial"/>
                  <a:ea typeface="Arial"/>
                  <a:cs typeface="Arial"/>
                  <a:sym typeface="Arial"/>
                </a:defRPr>
              </a:lvl1pPr>
            </a:lstStyle>
            <a:p>
              <a:r>
                <a:t>A peep at some distant orb has power to raise and purify our thoughts like.</a:t>
              </a:r>
            </a:p>
          </p:txBody>
        </p:sp>
        <p:sp>
          <p:nvSpPr>
            <p:cNvPr id="93" name="TextBox 18"/>
            <p:cNvSpPr/>
            <p:nvPr/>
          </p:nvSpPr>
          <p:spPr>
            <a:xfrm>
              <a:off x="628844" y="0"/>
              <a:ext cx="1270001" cy="1270000"/>
            </a:xfrm>
            <a:prstGeom prst="line">
              <a:avLst/>
            </a:pr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none" lIns="0" tIns="0" rIns="0" bIns="0" numCol="1" anchor="t">
              <a:spAutoFit/>
            </a:bodyPr>
            <a:lstStyle>
              <a:lvl1pPr>
                <a:defRPr sz="1200" b="1" spc="100">
                  <a:latin typeface="Arial"/>
                  <a:ea typeface="Arial"/>
                  <a:cs typeface="Arial"/>
                  <a:sym typeface="Arial"/>
                </a:defRPr>
              </a:lvl1pPr>
            </a:lstStyle>
            <a:p>
              <a:r>
                <a:t>WRITE TITLE HERE</a:t>
              </a:r>
            </a:p>
          </p:txBody>
        </p:sp>
        <p:grpSp>
          <p:nvGrpSpPr>
            <p:cNvPr id="96" name="Oval 19"/>
            <p:cNvGrpSpPr/>
            <p:nvPr/>
          </p:nvGrpSpPr>
          <p:grpSpPr>
            <a:xfrm>
              <a:off x="0" y="71575"/>
              <a:ext cx="410851" cy="410848"/>
              <a:chOff x="0" y="0"/>
              <a:chExt cx="410850" cy="410847"/>
            </a:xfrm>
          </p:grpSpPr>
          <p:sp>
            <p:nvSpPr>
              <p:cNvPr id="94" name="Circle"/>
              <p:cNvSpPr/>
              <p:nvPr/>
            </p:nvSpPr>
            <p:spPr>
              <a:xfrm>
                <a:off x="-1" y="0"/>
                <a:ext cx="410852" cy="410848"/>
              </a:xfrm>
              <a:prstGeom prst="ellipse">
                <a:avLst/>
              </a:prstGeom>
              <a:solidFill>
                <a:srgbClr val="FFFFFF"/>
              </a:solidFill>
              <a:ln w="12700" cap="flat">
                <a:solidFill>
                  <a:srgbClr val="49494B"/>
                </a:solidFill>
                <a:prstDash val="solid"/>
                <a:miter lim="800000"/>
              </a:ln>
              <a:effectLst/>
            </p:spPr>
            <p:txBody>
              <a:bodyPr wrap="square" lIns="45719" tIns="45719" rIns="45719" bIns="45719" numCol="1" anchor="ctr">
                <a:noAutofit/>
              </a:bodyPr>
              <a:lstStyle/>
              <a:p>
                <a:pPr algn="ctr">
                  <a:defRPr sz="1200" b="1"/>
                </a:pPr>
                <a:endParaRPr/>
              </a:p>
            </p:txBody>
          </p:sp>
          <p:sp>
            <p:nvSpPr>
              <p:cNvPr id="95" name="3"/>
              <p:cNvSpPr/>
              <p:nvPr/>
            </p:nvSpPr>
            <p:spPr>
              <a:xfrm>
                <a:off x="60167" y="205423"/>
                <a:ext cx="290516"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45719" tIns="45719" rIns="45719" bIns="45719" numCol="1" anchor="ctr">
                <a:spAutoFit/>
              </a:bodyPr>
              <a:lstStyle>
                <a:lvl1pPr algn="ctr">
                  <a:defRPr sz="1200">
                    <a:latin typeface="Peace Sans"/>
                    <a:ea typeface="Peace Sans"/>
                    <a:cs typeface="Peace Sans"/>
                    <a:sym typeface="Peace Sans"/>
                  </a:defRPr>
                </a:lvl1pPr>
              </a:lstStyle>
              <a:p>
                <a:r>
                  <a:t>3</a:t>
                </a:r>
              </a:p>
            </p:txBody>
          </p:sp>
        </p:grpSp>
      </p:grpSp>
      <p:grpSp>
        <p:nvGrpSpPr>
          <p:cNvPr id="103" name="Group 20"/>
          <p:cNvGrpSpPr/>
          <p:nvPr/>
        </p:nvGrpSpPr>
        <p:grpSpPr>
          <a:xfrm>
            <a:off x="6096720" y="4823309"/>
            <a:ext cx="3078755" cy="1270001"/>
            <a:chOff x="0" y="0"/>
            <a:chExt cx="3078754" cy="1270000"/>
          </a:xfrm>
        </p:grpSpPr>
        <p:sp>
          <p:nvSpPr>
            <p:cNvPr id="98" name="TextBox 21"/>
            <p:cNvSpPr/>
            <p:nvPr/>
          </p:nvSpPr>
          <p:spPr>
            <a:xfrm>
              <a:off x="628845" y="276999"/>
              <a:ext cx="2449910"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0" tIns="0" rIns="0" bIns="0" numCol="1" anchor="t">
              <a:spAutoFit/>
            </a:bodyPr>
            <a:lstStyle>
              <a:lvl1pPr>
                <a:lnSpc>
                  <a:spcPct val="130000"/>
                </a:lnSpc>
                <a:defRPr sz="1000">
                  <a:latin typeface="Arial"/>
                  <a:ea typeface="Arial"/>
                  <a:cs typeface="Arial"/>
                  <a:sym typeface="Arial"/>
                </a:defRPr>
              </a:lvl1pPr>
            </a:lstStyle>
            <a:p>
              <a:r>
                <a:t>A peep at some distant orb has power to raise and purify our thoughts like.</a:t>
              </a:r>
            </a:p>
          </p:txBody>
        </p:sp>
        <p:sp>
          <p:nvSpPr>
            <p:cNvPr id="99" name="TextBox 22"/>
            <p:cNvSpPr/>
            <p:nvPr/>
          </p:nvSpPr>
          <p:spPr>
            <a:xfrm>
              <a:off x="628844" y="0"/>
              <a:ext cx="1270001" cy="1270000"/>
            </a:xfrm>
            <a:prstGeom prst="line">
              <a:avLst/>
            </a:pr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none" lIns="0" tIns="0" rIns="0" bIns="0" numCol="1" anchor="t">
              <a:spAutoFit/>
            </a:bodyPr>
            <a:lstStyle>
              <a:lvl1pPr>
                <a:defRPr sz="1200" b="1" spc="100">
                  <a:latin typeface="Arial"/>
                  <a:ea typeface="Arial"/>
                  <a:cs typeface="Arial"/>
                  <a:sym typeface="Arial"/>
                </a:defRPr>
              </a:lvl1pPr>
            </a:lstStyle>
            <a:p>
              <a:r>
                <a:t>WRITE TITLE HERE</a:t>
              </a:r>
            </a:p>
          </p:txBody>
        </p:sp>
        <p:grpSp>
          <p:nvGrpSpPr>
            <p:cNvPr id="102" name="Oval 23"/>
            <p:cNvGrpSpPr/>
            <p:nvPr/>
          </p:nvGrpSpPr>
          <p:grpSpPr>
            <a:xfrm>
              <a:off x="0" y="71575"/>
              <a:ext cx="410851" cy="410848"/>
              <a:chOff x="0" y="0"/>
              <a:chExt cx="410850" cy="410847"/>
            </a:xfrm>
          </p:grpSpPr>
          <p:sp>
            <p:nvSpPr>
              <p:cNvPr id="100" name="Circle"/>
              <p:cNvSpPr/>
              <p:nvPr/>
            </p:nvSpPr>
            <p:spPr>
              <a:xfrm>
                <a:off x="-1" y="0"/>
                <a:ext cx="410852" cy="410848"/>
              </a:xfrm>
              <a:prstGeom prst="ellipse">
                <a:avLst/>
              </a:prstGeom>
              <a:solidFill>
                <a:srgbClr val="FFFFFF"/>
              </a:solidFill>
              <a:ln w="12700" cap="flat">
                <a:solidFill>
                  <a:srgbClr val="49494B"/>
                </a:solidFill>
                <a:prstDash val="solid"/>
                <a:miter lim="800000"/>
              </a:ln>
              <a:effectLst/>
            </p:spPr>
            <p:txBody>
              <a:bodyPr wrap="square" lIns="45719" tIns="45719" rIns="45719" bIns="45719" numCol="1" anchor="ctr">
                <a:noAutofit/>
              </a:bodyPr>
              <a:lstStyle/>
              <a:p>
                <a:pPr algn="ctr">
                  <a:defRPr sz="1200" b="1"/>
                </a:pPr>
                <a:endParaRPr/>
              </a:p>
            </p:txBody>
          </p:sp>
          <p:sp>
            <p:nvSpPr>
              <p:cNvPr id="101" name="4"/>
              <p:cNvSpPr/>
              <p:nvPr/>
            </p:nvSpPr>
            <p:spPr>
              <a:xfrm>
                <a:off x="60167" y="205423"/>
                <a:ext cx="290516"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45719" tIns="45719" rIns="45719" bIns="45719" numCol="1" anchor="ctr">
                <a:spAutoFit/>
              </a:bodyPr>
              <a:lstStyle>
                <a:lvl1pPr algn="ctr">
                  <a:defRPr sz="1200">
                    <a:latin typeface="Peace Sans"/>
                    <a:ea typeface="Peace Sans"/>
                    <a:cs typeface="Peace Sans"/>
                    <a:sym typeface="Peace Sans"/>
                  </a:defRPr>
                </a:lvl1pPr>
              </a:lstStyle>
              <a:p>
                <a:r>
                  <a:t>4</a:t>
                </a:r>
              </a:p>
            </p:txBody>
          </p:sp>
        </p:grpSp>
      </p:grpSp>
      <p:sp>
        <p:nvSpPr>
          <p:cNvPr id="104" name="TextBox 24"/>
          <p:cNvSpPr txBox="1"/>
          <p:nvPr/>
        </p:nvSpPr>
        <p:spPr>
          <a:xfrm>
            <a:off x="759325" y="2321961"/>
            <a:ext cx="1652253" cy="1217728"/>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spAutoFit/>
          </a:bodyPr>
          <a:lstStyle>
            <a:lvl1pPr>
              <a:lnSpc>
                <a:spcPct val="130000"/>
              </a:lnSpc>
              <a:defRPr sz="1000">
                <a:solidFill>
                  <a:srgbClr val="FFFFFF"/>
                </a:solidFill>
                <a:latin typeface="Arial"/>
                <a:ea typeface="Arial"/>
                <a:cs typeface="Arial"/>
                <a:sym typeface="Arial"/>
              </a:defRPr>
            </a:lvl1pPr>
          </a:lstStyle>
          <a:p>
            <a:r>
              <a:t>A peep at some distant orb has power to raise and purify our thoughts like a strain of sacred music, or a noble picture, or a passage from the grander poets. It always does one good. </a:t>
            </a:r>
          </a:p>
        </p:txBody>
      </p:sp>
      <p:pic>
        <p:nvPicPr>
          <p:cNvPr id="105" name="Image" descr="Image"/>
          <p:cNvPicPr>
            <a:picLocks noChangeAspect="1"/>
          </p:cNvPicPr>
          <p:nvPr/>
        </p:nvPicPr>
        <p:blipFill>
          <a:blip r:embed="rId3"/>
          <a:stretch>
            <a:fillRect/>
          </a:stretch>
        </p:blipFill>
        <p:spPr>
          <a:xfrm>
            <a:off x="9568991" y="6228351"/>
            <a:ext cx="2162965" cy="337821"/>
          </a:xfrm>
          <a:prstGeom prst="rect">
            <a:avLst/>
          </a:prstGeom>
          <a:ln w="12700">
            <a:miter lim="400000"/>
          </a:ln>
        </p:spPr>
      </p:pic>
    </p:spTree>
  </p:cSld>
  <p:clrMapOvr>
    <a:masterClrMapping/>
  </p:clrMapOvr>
  <p:transition spd="med"/>
</p:sldLayout>
</file>

<file path=ppt/slideLayouts/slideLayout204.xml><?xml version="1.0" encoding="utf-8"?>
<p:sldLayout xmlns:a="http://schemas.openxmlformats.org/drawingml/2006/main" xmlns:r="http://schemas.openxmlformats.org/officeDocument/2006/relationships" xmlns:p="http://schemas.openxmlformats.org/presentationml/2006/main" showMasterSp="0" type="tx">
  <p:cSld name="7_BHC_Page Break">
    <p:spTree>
      <p:nvGrpSpPr>
        <p:cNvPr id="1" name=""/>
        <p:cNvGrpSpPr/>
        <p:nvPr/>
      </p:nvGrpSpPr>
      <p:grpSpPr>
        <a:xfrm>
          <a:off x="0" y="0"/>
          <a:ext cx="0" cy="0"/>
          <a:chOff x="0" y="0"/>
          <a:chExt cx="0" cy="0"/>
        </a:xfrm>
      </p:grpSpPr>
      <p:sp>
        <p:nvSpPr>
          <p:cNvPr id="153" name="Straight Connector 14"/>
          <p:cNvSpPr/>
          <p:nvPr/>
        </p:nvSpPr>
        <p:spPr>
          <a:xfrm>
            <a:off x="11711747" y="612558"/>
            <a:ext cx="1" cy="397592"/>
          </a:xfrm>
          <a:prstGeom prst="line">
            <a:avLst/>
          </a:prstGeom>
          <a:ln w="19050">
            <a:solidFill>
              <a:srgbClr val="49494B"/>
            </a:solidFill>
            <a:miter/>
          </a:ln>
        </p:spPr>
        <p:txBody>
          <a:bodyPr lIns="45719" rIns="45719"/>
          <a:lstStyle/>
          <a:p>
            <a:endParaRPr/>
          </a:p>
        </p:txBody>
      </p:sp>
      <p:sp>
        <p:nvSpPr>
          <p:cNvPr id="154" name="Freeform 23"/>
          <p:cNvSpPr/>
          <p:nvPr/>
        </p:nvSpPr>
        <p:spPr>
          <a:xfrm rot="2700000" flipH="1">
            <a:off x="11643696" y="6371445"/>
            <a:ext cx="133018" cy="133018"/>
          </a:xfrm>
          <a:custGeom>
            <a:avLst/>
            <a:gdLst/>
            <a:ahLst/>
            <a:cxnLst>
              <a:cxn ang="0">
                <a:pos x="wd2" y="hd2"/>
              </a:cxn>
              <a:cxn ang="5400000">
                <a:pos x="wd2" y="hd2"/>
              </a:cxn>
              <a:cxn ang="10800000">
                <a:pos x="wd2" y="hd2"/>
              </a:cxn>
              <a:cxn ang="16200000">
                <a:pos x="wd2" y="hd2"/>
              </a:cxn>
            </a:cxnLst>
            <a:rect l="0" t="0" r="r" b="b"/>
            <a:pathLst>
              <a:path w="21600" h="21600" extrusionOk="0">
                <a:moveTo>
                  <a:pt x="21600" y="35"/>
                </a:moveTo>
                <a:lnTo>
                  <a:pt x="21565" y="35"/>
                </a:lnTo>
                <a:lnTo>
                  <a:pt x="21565" y="0"/>
                </a:lnTo>
                <a:lnTo>
                  <a:pt x="0" y="0"/>
                </a:lnTo>
                <a:lnTo>
                  <a:pt x="0" y="2875"/>
                </a:lnTo>
                <a:lnTo>
                  <a:pt x="18725" y="2875"/>
                </a:lnTo>
                <a:lnTo>
                  <a:pt x="18725" y="21600"/>
                </a:lnTo>
                <a:lnTo>
                  <a:pt x="21600" y="21600"/>
                </a:lnTo>
                <a:close/>
              </a:path>
            </a:pathLst>
          </a:custGeom>
          <a:solidFill>
            <a:srgbClr val="49494B">
              <a:alpha val="20000"/>
            </a:srgbClr>
          </a:solidFill>
          <a:ln w="12700">
            <a:miter lim="400000"/>
          </a:ln>
        </p:spPr>
        <p:txBody>
          <a:bodyPr lIns="45719" rIns="45719" anchor="ctr"/>
          <a:lstStyle/>
          <a:p>
            <a:pPr algn="ctr">
              <a:defRPr>
                <a:solidFill>
                  <a:srgbClr val="FFFFFF"/>
                </a:solidFill>
              </a:defRPr>
            </a:pPr>
            <a:endParaRPr/>
          </a:p>
        </p:txBody>
      </p:sp>
      <p:sp>
        <p:nvSpPr>
          <p:cNvPr id="155" name="Picture Placeholder 8"/>
          <p:cNvSpPr>
            <a:spLocks noGrp="1"/>
          </p:cNvSpPr>
          <p:nvPr>
            <p:ph type="pic" idx="21"/>
          </p:nvPr>
        </p:nvSpPr>
        <p:spPr>
          <a:xfrm>
            <a:off x="-1332094" y="-373096"/>
            <a:ext cx="13518567" cy="7604193"/>
          </a:xfrm>
          <a:prstGeom prst="rect">
            <a:avLst/>
          </a:prstGeom>
        </p:spPr>
        <p:txBody>
          <a:bodyPr lIns="91439" tIns="45719" rIns="91439" bIns="45719">
            <a:noAutofit/>
          </a:bodyPr>
          <a:lstStyle/>
          <a:p>
            <a:endParaRPr/>
          </a:p>
        </p:txBody>
      </p:sp>
      <p:pic>
        <p:nvPicPr>
          <p:cNvPr id="156" name="Image" descr="Image"/>
          <p:cNvPicPr>
            <a:picLocks noChangeAspect="1"/>
          </p:cNvPicPr>
          <p:nvPr/>
        </p:nvPicPr>
        <p:blipFill>
          <a:blip r:embed="rId2"/>
          <a:stretch>
            <a:fillRect/>
          </a:stretch>
        </p:blipFill>
        <p:spPr>
          <a:xfrm>
            <a:off x="9568991" y="6228351"/>
            <a:ext cx="2162965" cy="337821"/>
          </a:xfrm>
          <a:prstGeom prst="rect">
            <a:avLst/>
          </a:prstGeom>
          <a:ln w="12700">
            <a:miter lim="400000"/>
          </a:ln>
        </p:spPr>
      </p:pic>
      <p:sp>
        <p:nvSpPr>
          <p:cNvPr id="157" name="Rectangle"/>
          <p:cNvSpPr/>
          <p:nvPr/>
        </p:nvSpPr>
        <p:spPr>
          <a:xfrm>
            <a:off x="409872" y="434752"/>
            <a:ext cx="325121" cy="6448648"/>
          </a:xfrm>
          <a:prstGeom prst="rect">
            <a:avLst/>
          </a:prstGeom>
          <a:solidFill>
            <a:srgbClr val="2F6DF6">
              <a:alpha val="49656"/>
            </a:srgbClr>
          </a:solidFill>
          <a:ln w="12700">
            <a:miter lim="400000"/>
          </a:ln>
        </p:spPr>
        <p:txBody>
          <a:bodyPr lIns="45719" rIns="45719" anchor="ctr"/>
          <a:lstStyle/>
          <a:p>
            <a:endParaRPr/>
          </a:p>
        </p:txBody>
      </p:sp>
      <p:sp>
        <p:nvSpPr>
          <p:cNvPr id="158" name="Rectangle"/>
          <p:cNvSpPr/>
          <p:nvPr/>
        </p:nvSpPr>
        <p:spPr>
          <a:xfrm>
            <a:off x="840946" y="-25400"/>
            <a:ext cx="325121" cy="6908800"/>
          </a:xfrm>
          <a:prstGeom prst="rect">
            <a:avLst/>
          </a:prstGeom>
          <a:solidFill>
            <a:srgbClr val="000000">
              <a:alpha val="2764"/>
            </a:srgbClr>
          </a:solidFill>
          <a:ln w="12700">
            <a:miter lim="400000"/>
          </a:ln>
        </p:spPr>
        <p:txBody>
          <a:bodyPr lIns="45719" rIns="45719" anchor="ctr"/>
          <a:lstStyle/>
          <a:p>
            <a:endParaRPr/>
          </a:p>
        </p:txBody>
      </p:sp>
      <p:sp>
        <p:nvSpPr>
          <p:cNvPr id="159" name="Rectangle"/>
          <p:cNvSpPr/>
          <p:nvPr/>
        </p:nvSpPr>
        <p:spPr>
          <a:xfrm>
            <a:off x="-9510" y="1019881"/>
            <a:ext cx="325121" cy="5863519"/>
          </a:xfrm>
          <a:prstGeom prst="rect">
            <a:avLst/>
          </a:prstGeom>
          <a:solidFill>
            <a:srgbClr val="000000">
              <a:alpha val="2764"/>
            </a:srgbClr>
          </a:solidFill>
          <a:ln w="12700">
            <a:miter lim="400000"/>
          </a:ln>
        </p:spPr>
        <p:txBody>
          <a:bodyPr lIns="45719" rIns="45719" anchor="ctr"/>
          <a:lstStyle/>
          <a:p>
            <a:endParaRPr/>
          </a:p>
        </p:txBody>
      </p:sp>
      <p:sp>
        <p:nvSpPr>
          <p:cNvPr id="160" name="Slide Number"/>
          <p:cNvSpPr txBox="1">
            <a:spLocks noGrp="1"/>
          </p:cNvSpPr>
          <p:nvPr>
            <p:ph type="sldNum" sz="quarter" idx="2"/>
          </p:nvPr>
        </p:nvSpPr>
        <p:spPr>
          <a:xfrm>
            <a:off x="5892800" y="6172200"/>
            <a:ext cx="2844800" cy="368301"/>
          </a:xfrm>
          <a:prstGeom prst="rect">
            <a:avLst/>
          </a:prstGeom>
        </p:spPr>
        <p:txBody>
          <a:bodyPr lIns="45719" tIns="45719" rIns="45719" bIns="45719"/>
          <a:lstStyle>
            <a:lvl1pPr algn="r">
              <a:defRPr>
                <a:solidFill>
                  <a:srgbClr val="49494B"/>
                </a:solidFill>
                <a:latin typeface="Source Sans Pro"/>
                <a:ea typeface="Source Sans Pro"/>
                <a:cs typeface="Source Sans Pro"/>
                <a:sym typeface="Source Sans Pro"/>
              </a:defRPr>
            </a:lvl1pPr>
          </a:lstStyle>
          <a:p>
            <a:fld id="{86CB4B4D-7CA3-9044-876B-883B54F8677D}" type="slidenum">
              <a:t>‹#›</a:t>
            </a:fld>
            <a:endParaRPr/>
          </a:p>
        </p:txBody>
      </p:sp>
    </p:spTree>
  </p:cSld>
  <p:clrMapOvr>
    <a:masterClrMapping/>
  </p:clrMapOvr>
  <p:transition spd="med"/>
</p:sldLayout>
</file>

<file path=ppt/slideLayouts/slideLayout20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9E315E-1A72-4A06-BBD9-6E45E2E3A04A}" type="datetimeFigureOut">
              <a:rPr lang="en-US" smtClean="0"/>
              <a:t>4/5/2024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3434DC-9BBE-4145-9B5B-F4C1697DE0CB}" type="slidenum">
              <a:rPr lang="en-US" smtClean="0"/>
              <a:t>‹#›</a:t>
            </a:fld>
            <a:endParaRPr lang="en-US"/>
          </a:p>
        </p:txBody>
      </p:sp>
    </p:spTree>
    <p:extLst>
      <p:ext uri="{BB962C8B-B14F-4D97-AF65-F5344CB8AC3E}">
        <p14:creationId xmlns:p14="http://schemas.microsoft.com/office/powerpoint/2010/main" val="996806708"/>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545807"/>
            <a:ext cx="2472152" cy="712311"/>
          </a:xfrm>
        </p:spPr>
        <p:txBody>
          <a:bodyPr vert="horz" wrap="none" lIns="91440" tIns="45720" rIns="91440" bIns="45720" rtlCol="0" anchor="ctr">
            <a:spAutoFit/>
          </a:bodyPr>
          <a:lstStyle>
            <a:lvl1pPr>
              <a:defRPr lang="en-US" b="0" i="0" dirty="0">
                <a:solidFill>
                  <a:srgbClr val="0C2340"/>
                </a:solidFill>
                <a:latin typeface="brandon_grotesquebold" panose="02000803000000000000" pitchFamily="2" charset="0"/>
              </a:defRPr>
            </a:lvl1pPr>
          </a:lstStyle>
          <a:p>
            <a:pPr lvl="0"/>
            <a:r>
              <a:rPr lang="en-US"/>
              <a:t>Main Title</a:t>
            </a:r>
          </a:p>
        </p:txBody>
      </p:sp>
      <p:sp>
        <p:nvSpPr>
          <p:cNvPr id="3" name="Content Placeholder 2"/>
          <p:cNvSpPr>
            <a:spLocks noGrp="1"/>
          </p:cNvSpPr>
          <p:nvPr>
            <p:ph idx="1" hasCustomPrompt="1"/>
          </p:nvPr>
        </p:nvSpPr>
        <p:spPr>
          <a:xfrm>
            <a:off x="838200" y="1699681"/>
            <a:ext cx="10515600" cy="627351"/>
          </a:xfrm>
        </p:spPr>
        <p:txBody>
          <a:bodyPr vert="horz" lIns="91440" tIns="45720" rIns="91440" bIns="45720" rtlCol="0">
            <a:spAutoFit/>
          </a:bodyPr>
          <a:lstStyle>
            <a:lvl1pPr>
              <a:defRPr lang="en-US" sz="1800" b="0" i="0" dirty="0" smtClean="0">
                <a:latin typeface="Georgia" panose="02040502050405020303" pitchFamily="18" charset="0"/>
              </a:defRPr>
            </a:lvl1pPr>
            <a:lvl2pPr>
              <a:defRPr lang="en-US" sz="1600" b="0" i="0" baseline="0" dirty="0">
                <a:latin typeface="Georgia" panose="02040502050405020303" pitchFamily="18" charset="0"/>
              </a:defRPr>
            </a:lvl2pPr>
          </a:lstStyle>
          <a:p>
            <a:pPr marL="0" lvl="0" indent="0">
              <a:buFontTx/>
              <a:buNone/>
            </a:pPr>
            <a:r>
              <a:rPr lang="en-US"/>
              <a:t>Edit Master text styles</a:t>
            </a:r>
          </a:p>
          <a:p>
            <a:pPr lvl="1">
              <a:buClr>
                <a:srgbClr val="21B6C1"/>
              </a:buClr>
            </a:pPr>
            <a:r>
              <a:rPr lang="en-US"/>
              <a:t>Second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521D8-0276-7043-A50F-48E286C59F7E}" type="slidenum">
              <a:rPr lang="en-US" smtClean="0"/>
              <a:pPr/>
              <a:t>‹#›</a:t>
            </a:fld>
            <a:endParaRPr lang="en-US"/>
          </a:p>
        </p:txBody>
      </p:sp>
      <p:pic>
        <p:nvPicPr>
          <p:cNvPr id="7" name="Picture 6">
            <a:extLst>
              <a:ext uri="{FF2B5EF4-FFF2-40B4-BE49-F238E27FC236}">
                <a16:creationId xmlns:a16="http://schemas.microsoft.com/office/drawing/2014/main" id="{1A087746-E11E-6F4B-816B-3AE4E3AB7A52}"/>
              </a:ext>
            </a:extLst>
          </p:cNvPr>
          <p:cNvPicPr>
            <a:picLocks noChangeAspect="1"/>
          </p:cNvPicPr>
          <p:nvPr userDrawn="1"/>
        </p:nvPicPr>
        <p:blipFill>
          <a:blip r:embed="rId2"/>
          <a:stretch>
            <a:fillRect/>
          </a:stretch>
        </p:blipFill>
        <p:spPr>
          <a:xfrm>
            <a:off x="838200" y="6422541"/>
            <a:ext cx="3425657" cy="232741"/>
          </a:xfrm>
          <a:prstGeom prst="rect">
            <a:avLst/>
          </a:prstGeom>
        </p:spPr>
      </p:pic>
    </p:spTree>
    <p:extLst>
      <p:ext uri="{BB962C8B-B14F-4D97-AF65-F5344CB8AC3E}">
        <p14:creationId xmlns:p14="http://schemas.microsoft.com/office/powerpoint/2010/main" val="1082526975"/>
      </p:ext>
    </p:extLst>
  </p:cSld>
  <p:clrMapOvr>
    <a:masterClrMapping/>
  </p:clrMapOvr>
  <p:hf hdr="0" ftr="0" dt="0"/>
</p:sldLayout>
</file>

<file path=ppt/slideLayouts/slideLayout207.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2505"/>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a:t>Section Subtitle</a:t>
            </a:r>
          </a:p>
        </p:txBody>
      </p:sp>
    </p:spTree>
    <p:extLst>
      <p:ext uri="{BB962C8B-B14F-4D97-AF65-F5344CB8AC3E}">
        <p14:creationId xmlns:p14="http://schemas.microsoft.com/office/powerpoint/2010/main" val="4022601328"/>
      </p:ext>
    </p:extLst>
  </p:cSld>
  <p:clrMapOvr>
    <a:overrideClrMapping bg1="lt1" tx1="dk1" bg2="lt2" tx2="dk2" accent1="accent1" accent2="accent2" accent3="accent3" accent4="accent4" accent5="accent5" accent6="accent6" hlink="hlink" folHlink="folHlink"/>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382CF1-F5A8-4253-808E-847DE5696D74}"/>
              </a:ext>
            </a:extLst>
          </p:cNvPr>
          <p:cNvPicPr>
            <a:picLocks noChangeAspect="1"/>
          </p:cNvPicPr>
          <p:nvPr/>
        </p:nvPicPr>
        <p:blipFill>
          <a:blip r:embed="rId2"/>
          <a:stretch>
            <a:fillRect/>
          </a:stretch>
        </p:blipFill>
        <p:spPr>
          <a:xfrm>
            <a:off x="10838327" y="3952015"/>
            <a:ext cx="2623607" cy="2623607"/>
          </a:xfrm>
          <a:prstGeom prst="rect">
            <a:avLst/>
          </a:prstGeom>
        </p:spPr>
      </p:pic>
      <p:sp>
        <p:nvSpPr>
          <p:cNvPr id="2" name="Title 1">
            <a:extLst>
              <a:ext uri="{FF2B5EF4-FFF2-40B4-BE49-F238E27FC236}">
                <a16:creationId xmlns:a16="http://schemas.microsoft.com/office/drawing/2014/main" id="{C0FE7AD4-8DC1-4349-AF94-71500DC4C4E1}"/>
              </a:ext>
            </a:extLst>
          </p:cNvPr>
          <p:cNvSpPr>
            <a:spLocks noGrp="1"/>
          </p:cNvSpPr>
          <p:nvPr>
            <p:ph type="title" hasCustomPrompt="1"/>
          </p:nvPr>
        </p:nvSpPr>
        <p:spPr>
          <a:xfrm>
            <a:off x="838200" y="688607"/>
            <a:ext cx="2053767" cy="599588"/>
          </a:xfrm>
        </p:spPr>
        <p:txBody>
          <a:bodyPr wrap="none">
            <a:spAutoFit/>
          </a:bodyPr>
          <a:lstStyle>
            <a:lvl1pPr>
              <a:defRPr sz="3600" b="0" i="0">
                <a:latin typeface="brandon_grotesquebold" panose="02000803000000000000" pitchFamily="2" charset="0"/>
              </a:defRPr>
            </a:lvl1pPr>
          </a:lstStyle>
          <a:p>
            <a:r>
              <a:rPr lang="en-US"/>
              <a:t>Main Title</a:t>
            </a:r>
          </a:p>
        </p:txBody>
      </p:sp>
      <p:sp>
        <p:nvSpPr>
          <p:cNvPr id="3" name="Content Placeholder 2">
            <a:extLst>
              <a:ext uri="{FF2B5EF4-FFF2-40B4-BE49-F238E27FC236}">
                <a16:creationId xmlns:a16="http://schemas.microsoft.com/office/drawing/2014/main" id="{CBF154E6-F9F7-2C46-8F1A-1E5B5EF477F2}"/>
              </a:ext>
            </a:extLst>
          </p:cNvPr>
          <p:cNvSpPr>
            <a:spLocks noGrp="1"/>
          </p:cNvSpPr>
          <p:nvPr>
            <p:ph idx="1"/>
          </p:nvPr>
        </p:nvSpPr>
        <p:spPr>
          <a:xfrm>
            <a:off x="832224" y="1846474"/>
            <a:ext cx="10515600" cy="730328"/>
          </a:xfrm>
        </p:spPr>
        <p:txBody>
          <a:bodyPr>
            <a:spAutoFit/>
          </a:bodyPr>
          <a:lstStyle>
            <a:lvl1pPr marL="0" indent="0">
              <a:buFontTx/>
              <a:buNone/>
              <a:defRPr sz="1800" b="0" i="0">
                <a:latin typeface="Georgia" panose="02040502050405020303" pitchFamily="18" charset="0"/>
              </a:defRPr>
            </a:lvl1pPr>
            <a:lvl2pPr>
              <a:buClr>
                <a:srgbClr val="21B6C1"/>
              </a:buClr>
              <a:defRPr sz="1600" b="0" i="0" baseline="0">
                <a:latin typeface="Georgia" panose="02040502050405020303" pitchFamily="18" charset="0"/>
              </a:defRPr>
            </a:lvl2pPr>
            <a:lvl3pPr>
              <a:defRPr sz="1200" b="0" i="0">
                <a:latin typeface="Georgia" panose="02040502050405020303" pitchFamily="18" charset="0"/>
              </a:defRPr>
            </a:lvl3pPr>
            <a:lvl4pPr>
              <a:defRPr sz="1050" b="0" i="0">
                <a:latin typeface="Georgia" panose="02040502050405020303" pitchFamily="18" charset="0"/>
              </a:defRPr>
            </a:lvl4pPr>
            <a:lvl5pPr>
              <a:defRPr sz="1600" b="0" i="0">
                <a:latin typeface="Georgia" panose="02040502050405020303" pitchFamily="18" charset="0"/>
              </a:defRPr>
            </a:lvl5pPr>
          </a:lstStyle>
          <a:p>
            <a:pPr lvl="0"/>
            <a:r>
              <a:rPr lang="en-US"/>
              <a:t>Click to edit Master text styles</a:t>
            </a:r>
          </a:p>
          <a:p>
            <a:pPr lvl="1"/>
            <a:r>
              <a:rPr lang="en-US"/>
              <a:t>Second level</a:t>
            </a:r>
          </a:p>
        </p:txBody>
      </p:sp>
      <p:pic>
        <p:nvPicPr>
          <p:cNvPr id="8" name="Picture 7">
            <a:extLst>
              <a:ext uri="{FF2B5EF4-FFF2-40B4-BE49-F238E27FC236}">
                <a16:creationId xmlns:a16="http://schemas.microsoft.com/office/drawing/2014/main" id="{08015B92-53CB-F04C-B91F-8A6B622FB71F}"/>
              </a:ext>
            </a:extLst>
          </p:cNvPr>
          <p:cNvPicPr>
            <a:picLocks noChangeAspect="1"/>
          </p:cNvPicPr>
          <p:nvPr/>
        </p:nvPicPr>
        <p:blipFill>
          <a:blip r:embed="rId3"/>
          <a:stretch>
            <a:fillRect/>
          </a:stretch>
        </p:blipFill>
        <p:spPr>
          <a:xfrm>
            <a:off x="848868" y="6225854"/>
            <a:ext cx="1752600" cy="381000"/>
          </a:xfrm>
          <a:prstGeom prst="rect">
            <a:avLst/>
          </a:prstGeom>
        </p:spPr>
      </p:pic>
      <p:sp>
        <p:nvSpPr>
          <p:cNvPr id="9" name="Slide Number Placeholder 5">
            <a:extLst>
              <a:ext uri="{FF2B5EF4-FFF2-40B4-BE49-F238E27FC236}">
                <a16:creationId xmlns:a16="http://schemas.microsoft.com/office/drawing/2014/main" id="{FE64407E-6D02-114E-9501-FAD6F5B42F89}"/>
              </a:ext>
            </a:extLst>
          </p:cNvPr>
          <p:cNvSpPr>
            <a:spLocks noGrp="1"/>
          </p:cNvSpPr>
          <p:nvPr>
            <p:ph type="sldNum" sz="quarter" idx="12"/>
          </p:nvPr>
        </p:nvSpPr>
        <p:spPr>
          <a:xfrm>
            <a:off x="8610600" y="6281044"/>
            <a:ext cx="2743200" cy="365125"/>
          </a:xfrm>
        </p:spPr>
        <p:txBody>
          <a:bodyPr/>
          <a:lstStyle>
            <a:lvl1pPr>
              <a:defRPr b="1" i="0">
                <a:solidFill>
                  <a:srgbClr val="0C2340"/>
                </a:solidFill>
                <a:latin typeface="brandon_grotesquebold" panose="020B0604020202020204" charset="0"/>
              </a:defRPr>
            </a:lvl1pPr>
          </a:lstStyle>
          <a:p>
            <a:fld id="{EAC521D8-0276-7043-A50F-48E286C59F7E}" type="slidenum">
              <a:rPr lang="en-US" smtClean="0"/>
              <a:pPr/>
              <a:t>‹#›</a:t>
            </a:fld>
            <a:endParaRPr lang="en-US"/>
          </a:p>
        </p:txBody>
      </p:sp>
      <p:sp>
        <p:nvSpPr>
          <p:cNvPr id="6" name="Text Placeholder 5">
            <a:extLst>
              <a:ext uri="{FF2B5EF4-FFF2-40B4-BE49-F238E27FC236}">
                <a16:creationId xmlns:a16="http://schemas.microsoft.com/office/drawing/2014/main" id="{8DA5435B-AF1B-482F-95CE-A235BF5DAC6B}"/>
              </a:ext>
            </a:extLst>
          </p:cNvPr>
          <p:cNvSpPr>
            <a:spLocks noGrp="1"/>
          </p:cNvSpPr>
          <p:nvPr>
            <p:ph type="body" sz="quarter" idx="13" hasCustomPrompt="1"/>
          </p:nvPr>
        </p:nvSpPr>
        <p:spPr>
          <a:xfrm>
            <a:off x="844176" y="1303798"/>
            <a:ext cx="1268296" cy="496996"/>
          </a:xfrm>
        </p:spPr>
        <p:txBody>
          <a:bodyPr wrap="none">
            <a:spAutoFit/>
          </a:bodyPr>
          <a:lstStyle>
            <a:lvl1pPr marL="0" indent="0">
              <a:buNone/>
              <a:defRPr sz="2400">
                <a:solidFill>
                  <a:srgbClr val="21B6C1"/>
                </a:solidFill>
                <a:latin typeface="brandon_grotesquebold" panose="020B0604020202020204" charset="0"/>
              </a:defRPr>
            </a:lvl1pPr>
          </a:lstStyle>
          <a:p>
            <a:pPr lvl="0"/>
            <a:r>
              <a:rPr lang="en-US"/>
              <a:t>Subtitles</a:t>
            </a:r>
          </a:p>
        </p:txBody>
      </p:sp>
    </p:spTree>
    <p:extLst>
      <p:ext uri="{BB962C8B-B14F-4D97-AF65-F5344CB8AC3E}">
        <p14:creationId xmlns:p14="http://schemas.microsoft.com/office/powerpoint/2010/main" val="391601911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474216" y="189181"/>
            <a:ext cx="6527800" cy="543560"/>
          </a:xfrm>
          <a:prstGeom prst="rect">
            <a:avLst/>
          </a:prstGeom>
        </p:spPr>
        <p:txBody>
          <a:bodyPr wrap="square" lIns="0" tIns="0" rIns="0" bIns="0">
            <a:spAutoFit/>
          </a:bodyPr>
          <a:lstStyle>
            <a:lvl1pPr>
              <a:defRPr sz="3400" b="0" i="0">
                <a:solidFill>
                  <a:srgbClr val="006EFF"/>
                </a:solidFill>
                <a:latin typeface="Calibri"/>
                <a:cs typeface="Calibri"/>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1800" b="0" i="0">
                <a:solidFill>
                  <a:srgbClr val="48484A"/>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200" b="0" i="0">
                <a:solidFill>
                  <a:schemeClr val="tx1"/>
                </a:solidFill>
                <a:latin typeface="Calibri"/>
                <a:cs typeface="Calibri"/>
              </a:defRPr>
            </a:lvl1pPr>
          </a:lstStyle>
          <a:p>
            <a:pPr marL="38100">
              <a:lnSpc>
                <a:spcPts val="1240"/>
              </a:lnSpc>
            </a:pPr>
            <a:fld id="{81D60167-4931-47E6-BA6A-407CBD079E47}" type="slidenum">
              <a:rPr spc="-25" dirty="0"/>
              <a:t>‹#›</a:t>
            </a:fld>
            <a:endParaRPr spc="-25"/>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C21F6-0815-C270-B51A-372AC12F258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4D930CE-8221-3938-0BC4-CCB9510DB95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373259434"/>
      </p:ext>
    </p:extLst>
  </p:cSld>
  <p:clrMapOvr>
    <a:masterClrMapping/>
  </p:clrMapOvr>
  <p:transition spd="med"/>
</p:sldLayout>
</file>

<file path=ppt/slideLayouts/slideLayout2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400" b="0" i="0">
                <a:solidFill>
                  <a:srgbClr val="006EFF"/>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1800" b="0" i="0">
                <a:solidFill>
                  <a:srgbClr val="48484A"/>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200" b="0" i="0">
                <a:solidFill>
                  <a:schemeClr val="tx1"/>
                </a:solidFill>
                <a:latin typeface="Calibri"/>
                <a:cs typeface="Calibri"/>
              </a:defRPr>
            </a:lvl1pPr>
          </a:lstStyle>
          <a:p>
            <a:pPr marL="38100">
              <a:lnSpc>
                <a:spcPts val="1240"/>
              </a:lnSpc>
            </a:pPr>
            <a:fld id="{81D60167-4931-47E6-BA6A-407CBD079E47}" type="slidenum">
              <a:rPr spc="-25" dirty="0"/>
              <a:t>‹#›</a:t>
            </a:fld>
            <a:endParaRPr spc="-25"/>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6193536" y="0"/>
            <a:ext cx="5998463" cy="6857999"/>
          </a:xfrm>
          <a:prstGeom prst="rect">
            <a:avLst/>
          </a:prstGeom>
        </p:spPr>
      </p:pic>
      <p:sp>
        <p:nvSpPr>
          <p:cNvPr id="17" name="bg object 17"/>
          <p:cNvSpPr/>
          <p:nvPr/>
        </p:nvSpPr>
        <p:spPr>
          <a:xfrm>
            <a:off x="11712702" y="613409"/>
            <a:ext cx="1905" cy="398145"/>
          </a:xfrm>
          <a:custGeom>
            <a:avLst/>
            <a:gdLst/>
            <a:ahLst/>
            <a:cxnLst/>
            <a:rect l="l" t="t" r="r" b="b"/>
            <a:pathLst>
              <a:path w="1904" h="398144">
                <a:moveTo>
                  <a:pt x="0" y="0"/>
                </a:moveTo>
                <a:lnTo>
                  <a:pt x="1524" y="397764"/>
                </a:lnTo>
              </a:path>
            </a:pathLst>
          </a:custGeom>
          <a:ln w="19050">
            <a:solidFill>
              <a:srgbClr val="FFFFFF"/>
            </a:solidFill>
          </a:ln>
        </p:spPr>
        <p:txBody>
          <a:bodyPr wrap="square" lIns="0" tIns="0" rIns="0" bIns="0" rtlCol="0"/>
          <a:lstStyle/>
          <a:p>
            <a:endParaRPr/>
          </a:p>
        </p:txBody>
      </p:sp>
      <p:pic>
        <p:nvPicPr>
          <p:cNvPr id="18" name="bg object 18"/>
          <p:cNvPicPr/>
          <p:nvPr/>
        </p:nvPicPr>
        <p:blipFill>
          <a:blip r:embed="rId3" cstate="print"/>
          <a:stretch>
            <a:fillRect/>
          </a:stretch>
        </p:blipFill>
        <p:spPr>
          <a:xfrm>
            <a:off x="11616149" y="6344048"/>
            <a:ext cx="188112" cy="106426"/>
          </a:xfrm>
          <a:prstGeom prst="rect">
            <a:avLst/>
          </a:prstGeom>
        </p:spPr>
      </p:pic>
      <p:pic>
        <p:nvPicPr>
          <p:cNvPr id="19" name="bg object 19"/>
          <p:cNvPicPr/>
          <p:nvPr/>
        </p:nvPicPr>
        <p:blipFill>
          <a:blip r:embed="rId4" cstate="print"/>
          <a:stretch>
            <a:fillRect/>
          </a:stretch>
        </p:blipFill>
        <p:spPr>
          <a:xfrm>
            <a:off x="196596" y="6228588"/>
            <a:ext cx="2162555" cy="338327"/>
          </a:xfrm>
          <a:prstGeom prst="rect">
            <a:avLst/>
          </a:prstGeom>
        </p:spPr>
      </p:pic>
      <p:sp>
        <p:nvSpPr>
          <p:cNvPr id="2" name="Holder 2"/>
          <p:cNvSpPr>
            <a:spLocks noGrp="1"/>
          </p:cNvSpPr>
          <p:nvPr>
            <p:ph type="title"/>
          </p:nvPr>
        </p:nvSpPr>
        <p:spPr/>
        <p:txBody>
          <a:bodyPr lIns="0" tIns="0" rIns="0" bIns="0"/>
          <a:lstStyle>
            <a:lvl1pPr>
              <a:defRPr sz="3400" b="0" i="0">
                <a:solidFill>
                  <a:srgbClr val="006EFF"/>
                </a:solidFill>
                <a:latin typeface="Calibri"/>
                <a:cs typeface="Calibri"/>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7" name="Holder 7"/>
          <p:cNvSpPr>
            <a:spLocks noGrp="1"/>
          </p:cNvSpPr>
          <p:nvPr>
            <p:ph type="sldNum" sz="quarter" idx="7"/>
          </p:nvPr>
        </p:nvSpPr>
        <p:spPr/>
        <p:txBody>
          <a:bodyPr lIns="0" tIns="0" rIns="0" bIns="0"/>
          <a:lstStyle>
            <a:lvl1pPr>
              <a:defRPr sz="1200" b="0" i="0">
                <a:solidFill>
                  <a:schemeClr val="tx1"/>
                </a:solidFill>
                <a:latin typeface="Calibri"/>
                <a:cs typeface="Calibri"/>
              </a:defRPr>
            </a:lvl1pPr>
          </a:lstStyle>
          <a:p>
            <a:pPr marL="38100">
              <a:lnSpc>
                <a:spcPts val="1240"/>
              </a:lnSpc>
            </a:pPr>
            <a:fld id="{81D60167-4931-47E6-BA6A-407CBD079E47}" type="slidenum">
              <a:rPr spc="-25" dirty="0"/>
              <a:t>‹#›</a:t>
            </a:fld>
            <a:endParaRPr spc="-25"/>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400" b="0" i="0">
                <a:solidFill>
                  <a:srgbClr val="006EFF"/>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5" name="Holder 5"/>
          <p:cNvSpPr>
            <a:spLocks noGrp="1"/>
          </p:cNvSpPr>
          <p:nvPr>
            <p:ph type="sldNum" sz="quarter" idx="7"/>
          </p:nvPr>
        </p:nvSpPr>
        <p:spPr/>
        <p:txBody>
          <a:bodyPr lIns="0" tIns="0" rIns="0" bIns="0"/>
          <a:lstStyle>
            <a:lvl1pPr>
              <a:defRPr sz="1200" b="0" i="0">
                <a:solidFill>
                  <a:schemeClr val="tx1"/>
                </a:solidFill>
                <a:latin typeface="Calibri"/>
                <a:cs typeface="Calibri"/>
              </a:defRPr>
            </a:lvl1pPr>
          </a:lstStyle>
          <a:p>
            <a:pPr marL="38100">
              <a:lnSpc>
                <a:spcPts val="1240"/>
              </a:lnSpc>
            </a:pPr>
            <a:fld id="{81D60167-4931-47E6-BA6A-407CBD079E47}" type="slidenum">
              <a:rPr spc="-25" dirty="0"/>
              <a:t>‹#›</a:t>
            </a:fld>
            <a:endParaRPr spc="-25"/>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4" name="Holder 4"/>
          <p:cNvSpPr>
            <a:spLocks noGrp="1"/>
          </p:cNvSpPr>
          <p:nvPr>
            <p:ph type="sldNum" sz="quarter" idx="7"/>
          </p:nvPr>
        </p:nvSpPr>
        <p:spPr/>
        <p:txBody>
          <a:bodyPr lIns="0" tIns="0" rIns="0" bIns="0"/>
          <a:lstStyle>
            <a:lvl1pPr>
              <a:defRPr sz="1200" b="0" i="0">
                <a:solidFill>
                  <a:schemeClr val="tx1"/>
                </a:solidFill>
                <a:latin typeface="Calibri"/>
                <a:cs typeface="Calibri"/>
              </a:defRPr>
            </a:lvl1pPr>
          </a:lstStyle>
          <a:p>
            <a:pPr marL="38100">
              <a:lnSpc>
                <a:spcPts val="1240"/>
              </a:lnSpc>
            </a:pPr>
            <a:fld id="{81D60167-4931-47E6-BA6A-407CBD079E47}" type="slidenum">
              <a:rPr spc="-25" dirty="0"/>
              <a:t>‹#›</a:t>
            </a:fld>
            <a:endParaRPr spc="-25"/>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A353-4FBE-7EEE-1ADC-2E72A89C8A8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1BDB7A-FCB5-5694-7DB9-A898347829F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196623640"/>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E4FF4-0C7F-F28A-3E8B-A05234B6A59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838B1BA-D229-ECC9-2357-9005A71B2E3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737222695"/>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9F5D8-BF6D-ABEE-5876-35715B301A7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97EED30-976E-CD67-9A8B-9837C5A1CDEB}"/>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811733389"/>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D94E8-F9DA-C2F9-4346-347D720C907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98C3DF2-4ADD-CA4D-23EA-56BC215F804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52626881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54363-E5C5-3BE0-2CF6-23B5B7A5C80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08023B7-5119-011E-95D2-E33B1EE59A2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26575546"/>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968AB-0398-44C3-75DE-156665DB3907}"/>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4ABD12E-6AAA-569F-7A30-D235C6DB1F2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199795495"/>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D8B72-84B9-0AE0-BFFD-6AFB8B992977}"/>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986D204-CA76-F087-D8E6-96627772FD4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00660796"/>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35CAC-D248-6557-0407-65826C46994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0D0A186-C981-6D37-149D-69E1CCB05C2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279325222"/>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6BC88-4157-F79D-D01F-7B252094EB0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7436007-D408-C6EC-7B25-FD272E6903F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540083737"/>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ECF6F-EF02-AA10-4D0F-EACA55843B1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D55BAF1-706D-824C-317E-D0EB57D2B0D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175045989"/>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20057-40F1-9707-1FF2-78E378D1252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3769A6E-6815-C2FD-0456-3CDBEAAB3F4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694869505"/>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56144-92E1-AE1D-EF08-E81AFFD12AF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83F71BB-3430-D863-BB40-09A1BC01AE7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400058638"/>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BDE6C-B25B-C461-7F86-86FA6F380C5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32F48A8-A11E-A65C-6325-2FF34D4B6BF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368128993"/>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E1908-9524-A030-5CE3-7E553BF7526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ED2A280-BDA5-F234-5661-0CEDD0EFC44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75896461"/>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9A570-157E-249D-AEC9-8B191C3CA6A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E41BC25-C774-AEEC-4A4B-ABF7A11CDEF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274947041"/>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77F63-D343-37B3-BAEC-A04D66CA7DC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E0252B0-171A-1547-CF8E-2DBD4D62DBD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267924042"/>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FD8D-B6D5-6975-C600-F82E5433247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DD1326C-FA95-8E16-A45D-FB9EFEC3453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772121852"/>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54C98-E804-BC5D-09E7-7068ADBFAA2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489CABD-4676-171A-1913-80B77D2E8C96}"/>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141309269"/>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F7F9A-D982-8182-20AE-90B35CC9412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33AB977-6AB0-BCDC-B023-A6AEBD5B13D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846783320"/>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03AF1-56FD-F604-17B3-AD4600B73A4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D84C31C-D1B7-4148-125C-382E84ED9FB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153160697"/>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107A2-440D-00B8-D0CA-BAA2D5947D0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32A3514-93AF-8BC2-6306-AB5E5FF4EF2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970370885"/>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F9CE4-A87E-230B-5E7A-A26F8CAABF0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076541C-AF93-912A-E838-13937056482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727462385"/>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397A-1CA7-BC71-6E0A-5FFB5CEAFC6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12B000B-1422-4CD4-8961-B4788F32863E}"/>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40435037"/>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DA720-BF61-7DBD-A7F5-8CA93963E14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95FD320-5E51-D7BF-236D-75A30EBF92D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418944666"/>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D9180-8771-F62A-B92B-04EBFBCE280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BCF1813-7EF3-49AC-F15A-FA5AC771486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549808815"/>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A2DE9-74FD-69EF-80C5-4B614F3A37B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FF6F696-9FD6-379E-317F-56CB9A713D4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600232793"/>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CA521-228B-579B-807D-DD80927ED4F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4BBAF06-9623-32B5-6A9F-338825C2489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55472765"/>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E661A-9157-9565-D03E-A58E46D3D74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ADFD38D-5B8B-F83F-1D7D-9DFF99AECA4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319574025"/>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C65C4-BB57-CCE5-A831-F1B419FFC13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7B387BD5-5A9F-A5DA-C47A-FDA8098AF64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117411396"/>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A49A3-525A-1292-3851-42A612136C8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F277438-E550-DDAB-34DC-976BEBC30D6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346433648"/>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C400D-F490-DD38-0BEF-48B33D3CC2C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A8221F4-4B72-C688-8735-7B4F4C0E232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971879616"/>
      </p:ext>
    </p:extLst>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3D13A-A7BB-D6AA-2407-004F739FD9B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8CF12F1-1D6E-B0B4-6143-35E2F2C2A6F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81897556"/>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5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FFD82-3249-38C5-16EF-B5274B113B7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12729F7-3FB3-BEF6-3B81-E348A091A3F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650155860"/>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5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54435-EB4D-1D82-EC73-D9B4CFC6358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F333B4E-5963-F892-0CF5-01EA95A5129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403863410"/>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FD286-9E7B-2DEC-B3EA-E170DC2E65A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C9B519D-B6F0-F3AD-6033-DC1925E69BA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674705160"/>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B956E-66A8-E22B-4FA9-F827E75AB45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7AE6414-2668-FF32-9E33-A2A12721FBE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0178870"/>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22C0-A440-BEBD-0343-DEE1312135C0}"/>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9AE8995-6C4D-C749-810A-88566C43E00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723877926"/>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5D7F6-F85D-760B-EA9F-04CF4B12560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B6190CC-2765-5E02-511B-9F797D8012C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959801455"/>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2AECE-2733-C2F9-2021-04A16195036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16B8866-6678-F0D8-117D-91F07455E42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591073881"/>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BA441-0436-E260-372B-23CF255BD3F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5429388-EB19-E717-00ED-3F2A3E61C6AE}"/>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029843136"/>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5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A77C9-B636-ADAB-111D-36E08FBE9DA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A804E70-076B-5A0F-912D-D7A0B16A7B8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02834570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698AF-54B4-58CF-0459-55E8027335B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8FAAB67-E15E-B9F6-4A2B-D17C0EA00C4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902073312"/>
      </p:ext>
    </p:extLst>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0628D-BF2E-A9A5-9ACF-E447839FA86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4827404-3A2D-42FE-54D2-BDBCA481A88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375321455"/>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6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22C4-01AF-EEA7-DB85-72B79DF2C78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3E7634A-C27C-E50E-CFF5-138E2DC7403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031083791"/>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6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DBDB0-190E-3944-A904-F1AF78204A2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E6C76BD-385A-808A-2AEB-BDF8ABE1FC53}"/>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953724537"/>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A4434-D26F-455F-10A1-F65A1F68D6C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2788F80-2B38-1DF5-D0CC-645E3E68EA2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915315305"/>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ADE91-4BF5-52DF-EEFA-D1506278259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F2B9C8D1-B16B-BDB3-DA7C-234EB9F784B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950066585"/>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6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1EEC-858B-597D-85FA-CD9D9940431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F013D6B-6416-E604-29C6-6DC4D8FC542E}"/>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582130932"/>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6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A1B61-9CB1-82D4-0BCB-F2F965CF6D6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AFF8ED1-B72E-8A66-EE2A-1F50FBD08AC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116422131"/>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6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0E5B6-A747-E8D3-3B6A-68B624A46EE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8A5DB65-0552-9874-893F-8A326F1C561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086259126"/>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6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D0707-0C43-57BB-3F2A-6CD8727BD80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A2EB51F-49AB-63FC-FD0A-E61123DBE7A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39138001"/>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6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02DF2-0619-2CAE-3341-2D894A53776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789CA01-A6A4-28E7-860F-4F838E2E7AC3}"/>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723897365"/>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52D3E-4987-B93C-FC21-2EB68168667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CC869E3-F420-E9EF-E6AE-E1DAE430B41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971226660"/>
      </p:ext>
    </p:extLst>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6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8ED7F-D7B9-5DCD-E8A4-735FE715FBD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10FCAF6-CC28-6178-6A8D-0E2BB21749B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270925387"/>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7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6D453-2C7B-D232-EDB4-86F61A1FAE7D}"/>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95C7F1F-9801-10A0-E157-3A6A2F5A2BC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843982802"/>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7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2E6AE-F8E6-5713-3E3C-C9FD4EF5F227}"/>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E9F00C0-426A-103F-5375-C3A8EC4E93DE}"/>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378238959"/>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7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7A325-4A5D-EC60-008F-AD759FC743B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7ECA648-22E6-04FA-83C0-CE2BF089ABF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675014889"/>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7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F0715-D6E6-08CA-F4F1-C35D8B5807A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40F8979-7276-A78F-7CCB-45F58643F14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040975038"/>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7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3669D-96C1-27C7-D13D-FFC95681F76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D2499B6-01D3-08B8-16D9-9CCD5B2B783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80927566"/>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7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DE970-C8C9-A15D-48FF-52C5AA160D0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DD621C6-930A-1F08-AED7-7597923C86D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070193511"/>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7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E73D8-D61A-E96A-D4E6-45BF5DE8032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B526E04-233D-C5D3-E18B-722E5E550F5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45078670"/>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7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F4FFC-E00C-37F7-1C99-DEC9C989A06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5A0E9C1-92E8-7C99-4EC0-D073D7BE678D}"/>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507036410"/>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7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223F4-C131-9D0D-6193-8F14AEDC0E1F}"/>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D67572E-50DC-DAEC-A6C7-DAD9EB9F0E3A}"/>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996837421"/>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7D60B-D743-9071-E454-D21B53C66017}"/>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F14B039-E018-200D-FB02-23CAF64F09E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251186281"/>
      </p:ext>
    </p:extLst>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7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704B6-2956-3CEE-DB3C-4DABB7AE2A2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3B98B5B-7F88-0C41-9733-DBECDD1BC92B}"/>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028697623"/>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8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5BA74-20D4-9323-174E-ABB5202934B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F29AECA-3D44-F5C5-EF53-CDB3339C4C3C}"/>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200523422"/>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8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91F48-5272-E553-26C1-D4E7EEE69AF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DE0D5B6-95F9-B141-6333-F5ED3B0B5F67}"/>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619253590"/>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8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E29A6-BFE1-8294-D696-F0EA5F950FF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7B453A8B-386F-DD00-52FC-FCA8C08F412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94346080"/>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8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1408D-A7AB-A3F7-5E19-863AFE7D290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DA8CE17-27D2-E22F-3719-5EDA820F294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03175481"/>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8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38074-10F8-155A-F1DF-F75BDDDD856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D561DD7-DD50-7DA2-B258-E00BB90A2A0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821791430"/>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8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A0DED-9E18-89BC-D8DE-21791353515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669621B-48CA-1611-D785-52C84036A801}"/>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44204454"/>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8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A2271-2919-AC4B-5059-46B7E1B0646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536E78E-029A-4EB2-F5C6-CA1138D46C8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410766299"/>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8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4A073-91AF-FA38-291C-2269E237D04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CE97DD5-2F00-30E9-789F-E59804210C5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485206015"/>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8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BFF79-CBA0-87D1-CFBD-58ADC82C76B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7F4F17F5-6FC7-EC00-9A0F-025BD6B8A7C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560422963"/>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F7F3E-CB9A-CC7E-5897-EE2732AED09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08425B9-F74F-24EE-6DC0-4C9DC570448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144917622"/>
      </p:ext>
    </p:extLst>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8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9D88F-B618-89F8-14BC-B05CEA684D9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6FBFE9DF-A4F1-91FC-1C4C-3B701FFF91E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060295234"/>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90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2375B-4058-7D7D-6C87-78CC4F9A98D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A340116-B6BB-EE2A-AB77-7A1312CA4133}"/>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325010579"/>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9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08EAA-7047-9213-63E9-4B00B82E99F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4414C84-4A7A-CA1E-3822-9B890F6522C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609308777"/>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9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D92AF-CFC7-BFEA-E22D-F26F2DB97DA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DC968CC-8A52-250D-78F0-702217A966F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106004609"/>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F181C-FFB3-AFC0-83E1-5D23AC41C97C}"/>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ED1EEE4-4763-202A-C09F-22A18DD72482}"/>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796988911"/>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9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B414B-22AA-1E79-C90B-59CD84F4044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EC94F95-D23F-390A-677B-0B81E6119FF4}"/>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279979763"/>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9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03034-2211-9417-1D15-6DA34409B8C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5CE0B14-41E0-0647-437F-57B70CC8225F}"/>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798113179"/>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9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F240C-94E6-9BA3-C92B-996BB0F5749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56C5992D-2499-8F99-C6C9-C2254696A09E}"/>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629730829"/>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9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9BB32-80F2-358A-63ED-69D49E692CD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6B9BA6D-B43A-7D32-2F27-A829837689EB}"/>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098653429"/>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9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1C25C-2093-ECED-149F-ED225E620A6A}"/>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FCF07CFE-DA17-5BB6-973F-A71273918E58}"/>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955884691"/>
      </p:ext>
    </p:extLst>
  </p:cSld>
  <p:clrMapOvr>
    <a:masterClrMapping/>
  </p:clrMapOvr>
  <p:transition spd="med"/>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38" Type="http://schemas.openxmlformats.org/officeDocument/2006/relationships/slideLayout" Target="../slideLayouts/slideLayout138.xml"/><Relationship Id="rId159" Type="http://schemas.openxmlformats.org/officeDocument/2006/relationships/slideLayout" Target="../slideLayouts/slideLayout159.xml"/><Relationship Id="rId170" Type="http://schemas.openxmlformats.org/officeDocument/2006/relationships/slideLayout" Target="../slideLayouts/slideLayout170.xml"/><Relationship Id="rId191" Type="http://schemas.openxmlformats.org/officeDocument/2006/relationships/slideLayout" Target="../slideLayouts/slideLayout191.xml"/><Relationship Id="rId205" Type="http://schemas.openxmlformats.org/officeDocument/2006/relationships/slideLayout" Target="../slideLayouts/slideLayout205.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53" Type="http://schemas.openxmlformats.org/officeDocument/2006/relationships/slideLayout" Target="../slideLayouts/slideLayout53.xml"/><Relationship Id="rId74" Type="http://schemas.openxmlformats.org/officeDocument/2006/relationships/slideLayout" Target="../slideLayouts/slideLayout74.xml"/><Relationship Id="rId128" Type="http://schemas.openxmlformats.org/officeDocument/2006/relationships/slideLayout" Target="../slideLayouts/slideLayout128.xml"/><Relationship Id="rId149" Type="http://schemas.openxmlformats.org/officeDocument/2006/relationships/slideLayout" Target="../slideLayouts/slideLayout149.xml"/><Relationship Id="rId5" Type="http://schemas.openxmlformats.org/officeDocument/2006/relationships/slideLayout" Target="../slideLayouts/slideLayout5.xml"/><Relationship Id="rId95" Type="http://schemas.openxmlformats.org/officeDocument/2006/relationships/slideLayout" Target="../slideLayouts/slideLayout95.xml"/><Relationship Id="rId160" Type="http://schemas.openxmlformats.org/officeDocument/2006/relationships/slideLayout" Target="../slideLayouts/slideLayout160.xml"/><Relationship Id="rId181" Type="http://schemas.openxmlformats.org/officeDocument/2006/relationships/slideLayout" Target="../slideLayouts/slideLayout181.xml"/><Relationship Id="rId22" Type="http://schemas.openxmlformats.org/officeDocument/2006/relationships/slideLayout" Target="../slideLayouts/slideLayout22.xml"/><Relationship Id="rId43" Type="http://schemas.openxmlformats.org/officeDocument/2006/relationships/slideLayout" Target="../slideLayouts/slideLayout43.xml"/><Relationship Id="rId64" Type="http://schemas.openxmlformats.org/officeDocument/2006/relationships/slideLayout" Target="../slideLayouts/slideLayout64.xml"/><Relationship Id="rId118" Type="http://schemas.openxmlformats.org/officeDocument/2006/relationships/slideLayout" Target="../slideLayouts/slideLayout118.xml"/><Relationship Id="rId139" Type="http://schemas.openxmlformats.org/officeDocument/2006/relationships/slideLayout" Target="../slideLayouts/slideLayout139.xml"/><Relationship Id="rId85" Type="http://schemas.openxmlformats.org/officeDocument/2006/relationships/slideLayout" Target="../slideLayouts/slideLayout85.xml"/><Relationship Id="rId150" Type="http://schemas.openxmlformats.org/officeDocument/2006/relationships/slideLayout" Target="../slideLayouts/slideLayout150.xml"/><Relationship Id="rId171" Type="http://schemas.openxmlformats.org/officeDocument/2006/relationships/slideLayout" Target="../slideLayouts/slideLayout171.xml"/><Relationship Id="rId192" Type="http://schemas.openxmlformats.org/officeDocument/2006/relationships/slideLayout" Target="../slideLayouts/slideLayout192.xml"/><Relationship Id="rId206" Type="http://schemas.openxmlformats.org/officeDocument/2006/relationships/slideLayout" Target="../slideLayouts/slideLayout206.xml"/><Relationship Id="rId12" Type="http://schemas.openxmlformats.org/officeDocument/2006/relationships/slideLayout" Target="../slideLayouts/slideLayout12.xml"/><Relationship Id="rId33" Type="http://schemas.openxmlformats.org/officeDocument/2006/relationships/slideLayout" Target="../slideLayouts/slideLayout33.xml"/><Relationship Id="rId108" Type="http://schemas.openxmlformats.org/officeDocument/2006/relationships/slideLayout" Target="../slideLayouts/slideLayout108.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5" Type="http://schemas.openxmlformats.org/officeDocument/2006/relationships/slideLayout" Target="../slideLayouts/slideLayout75.xml"/><Relationship Id="rId96" Type="http://schemas.openxmlformats.org/officeDocument/2006/relationships/slideLayout" Target="../slideLayouts/slideLayout96.xml"/><Relationship Id="rId140" Type="http://schemas.openxmlformats.org/officeDocument/2006/relationships/slideLayout" Target="../slideLayouts/slideLayout140.xml"/><Relationship Id="rId161" Type="http://schemas.openxmlformats.org/officeDocument/2006/relationships/slideLayout" Target="../slideLayouts/slideLayout161.xml"/><Relationship Id="rId182" Type="http://schemas.openxmlformats.org/officeDocument/2006/relationships/slideLayout" Target="../slideLayouts/slideLayout182.xml"/><Relationship Id="rId6" Type="http://schemas.openxmlformats.org/officeDocument/2006/relationships/slideLayout" Target="../slideLayouts/slideLayout6.xml"/><Relationship Id="rId23" Type="http://schemas.openxmlformats.org/officeDocument/2006/relationships/slideLayout" Target="../slideLayouts/slideLayout23.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5" Type="http://schemas.openxmlformats.org/officeDocument/2006/relationships/slideLayout" Target="../slideLayouts/slideLayout65.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51" Type="http://schemas.openxmlformats.org/officeDocument/2006/relationships/slideLayout" Target="../slideLayouts/slideLayout151.xml"/><Relationship Id="rId172" Type="http://schemas.openxmlformats.org/officeDocument/2006/relationships/slideLayout" Target="../slideLayouts/slideLayout172.xml"/><Relationship Id="rId193" Type="http://schemas.openxmlformats.org/officeDocument/2006/relationships/slideLayout" Target="../slideLayouts/slideLayout193.xml"/><Relationship Id="rId207" Type="http://schemas.openxmlformats.org/officeDocument/2006/relationships/slideLayout" Target="../slideLayouts/slideLayout207.xml"/><Relationship Id="rId13" Type="http://schemas.openxmlformats.org/officeDocument/2006/relationships/slideLayout" Target="../slideLayouts/slideLayout13.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20" Type="http://schemas.openxmlformats.org/officeDocument/2006/relationships/slideLayout" Target="../slideLayouts/slideLayout120.xml"/><Relationship Id="rId141" Type="http://schemas.openxmlformats.org/officeDocument/2006/relationships/slideLayout" Target="../slideLayouts/slideLayout141.xml"/><Relationship Id="rId7" Type="http://schemas.openxmlformats.org/officeDocument/2006/relationships/slideLayout" Target="../slideLayouts/slideLayout7.xml"/><Relationship Id="rId162" Type="http://schemas.openxmlformats.org/officeDocument/2006/relationships/slideLayout" Target="../slideLayouts/slideLayout162.xml"/><Relationship Id="rId183" Type="http://schemas.openxmlformats.org/officeDocument/2006/relationships/slideLayout" Target="../slideLayouts/slideLayout183.xml"/><Relationship Id="rId24" Type="http://schemas.openxmlformats.org/officeDocument/2006/relationships/slideLayout" Target="../slideLayouts/slideLayout24.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31" Type="http://schemas.openxmlformats.org/officeDocument/2006/relationships/slideLayout" Target="../slideLayouts/slideLayout131.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52" Type="http://schemas.openxmlformats.org/officeDocument/2006/relationships/slideLayout" Target="../slideLayouts/slideLayout152.xml"/><Relationship Id="rId173" Type="http://schemas.openxmlformats.org/officeDocument/2006/relationships/slideLayout" Target="../slideLayouts/slideLayout173.xml"/><Relationship Id="rId194" Type="http://schemas.openxmlformats.org/officeDocument/2006/relationships/slideLayout" Target="../slideLayouts/slideLayout194.xml"/><Relationship Id="rId199" Type="http://schemas.openxmlformats.org/officeDocument/2006/relationships/slideLayout" Target="../slideLayouts/slideLayout199.xml"/><Relationship Id="rId203" Type="http://schemas.openxmlformats.org/officeDocument/2006/relationships/slideLayout" Target="../slideLayouts/slideLayout203.xml"/><Relationship Id="rId208" Type="http://schemas.openxmlformats.org/officeDocument/2006/relationships/slideLayout" Target="../slideLayouts/slideLayout208.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147" Type="http://schemas.openxmlformats.org/officeDocument/2006/relationships/slideLayout" Target="../slideLayouts/slideLayout147.xml"/><Relationship Id="rId168" Type="http://schemas.openxmlformats.org/officeDocument/2006/relationships/slideLayout" Target="../slideLayouts/slideLayout16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142" Type="http://schemas.openxmlformats.org/officeDocument/2006/relationships/slideLayout" Target="../slideLayouts/slideLayout142.xml"/><Relationship Id="rId163" Type="http://schemas.openxmlformats.org/officeDocument/2006/relationships/slideLayout" Target="../slideLayouts/slideLayout163.xml"/><Relationship Id="rId184" Type="http://schemas.openxmlformats.org/officeDocument/2006/relationships/slideLayout" Target="../slideLayouts/slideLayout184.xml"/><Relationship Id="rId189" Type="http://schemas.openxmlformats.org/officeDocument/2006/relationships/slideLayout" Target="../slideLayouts/slideLayout189.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slideLayout" Target="../slideLayouts/slideLayout137.xml"/><Relationship Id="rId158" Type="http://schemas.openxmlformats.org/officeDocument/2006/relationships/slideLayout" Target="../slideLayouts/slideLayout158.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3" Type="http://schemas.openxmlformats.org/officeDocument/2006/relationships/slideLayout" Target="../slideLayouts/slideLayout153.xml"/><Relationship Id="rId174" Type="http://schemas.openxmlformats.org/officeDocument/2006/relationships/slideLayout" Target="../slideLayouts/slideLayout174.xml"/><Relationship Id="rId179" Type="http://schemas.openxmlformats.org/officeDocument/2006/relationships/slideLayout" Target="../slideLayouts/slideLayout179.xml"/><Relationship Id="rId195" Type="http://schemas.openxmlformats.org/officeDocument/2006/relationships/slideLayout" Target="../slideLayouts/slideLayout195.xml"/><Relationship Id="rId209" Type="http://schemas.openxmlformats.org/officeDocument/2006/relationships/theme" Target="../theme/theme1.xml"/><Relationship Id="rId190" Type="http://schemas.openxmlformats.org/officeDocument/2006/relationships/slideLayout" Target="../slideLayouts/slideLayout190.xml"/><Relationship Id="rId204" Type="http://schemas.openxmlformats.org/officeDocument/2006/relationships/slideLayout" Target="../slideLayouts/slideLayout204.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143" Type="http://schemas.openxmlformats.org/officeDocument/2006/relationships/slideLayout" Target="../slideLayouts/slideLayout143.xml"/><Relationship Id="rId148" Type="http://schemas.openxmlformats.org/officeDocument/2006/relationships/slideLayout" Target="../slideLayouts/slideLayout148.xml"/><Relationship Id="rId164" Type="http://schemas.openxmlformats.org/officeDocument/2006/relationships/slideLayout" Target="../slideLayouts/slideLayout164.xml"/><Relationship Id="rId169" Type="http://schemas.openxmlformats.org/officeDocument/2006/relationships/slideLayout" Target="../slideLayouts/slideLayout169.xml"/><Relationship Id="rId185" Type="http://schemas.openxmlformats.org/officeDocument/2006/relationships/slideLayout" Target="../slideLayouts/slideLayout185.xml"/><Relationship Id="rId4" Type="http://schemas.openxmlformats.org/officeDocument/2006/relationships/slideLayout" Target="../slideLayouts/slideLayout4.xml"/><Relationship Id="rId9" Type="http://schemas.openxmlformats.org/officeDocument/2006/relationships/slideLayout" Target="../slideLayouts/slideLayout9.xml"/><Relationship Id="rId180" Type="http://schemas.openxmlformats.org/officeDocument/2006/relationships/slideLayout" Target="../slideLayouts/slideLayout180.xml"/><Relationship Id="rId210" Type="http://schemas.openxmlformats.org/officeDocument/2006/relationships/image" Target="../media/image1.png"/><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 Id="rId154" Type="http://schemas.openxmlformats.org/officeDocument/2006/relationships/slideLayout" Target="../slideLayouts/slideLayout154.xml"/><Relationship Id="rId175" Type="http://schemas.openxmlformats.org/officeDocument/2006/relationships/slideLayout" Target="../slideLayouts/slideLayout175.xml"/><Relationship Id="rId196" Type="http://schemas.openxmlformats.org/officeDocument/2006/relationships/slideLayout" Target="../slideLayouts/slideLayout196.xml"/><Relationship Id="rId200" Type="http://schemas.openxmlformats.org/officeDocument/2006/relationships/slideLayout" Target="../slideLayouts/slideLayout200.xml"/><Relationship Id="rId16" Type="http://schemas.openxmlformats.org/officeDocument/2006/relationships/slideLayout" Target="../slideLayouts/slideLayout16.xml"/><Relationship Id="rId37" Type="http://schemas.openxmlformats.org/officeDocument/2006/relationships/slideLayout" Target="../slideLayouts/slideLayout37.xml"/><Relationship Id="rId58" Type="http://schemas.openxmlformats.org/officeDocument/2006/relationships/slideLayout" Target="../slideLayouts/slideLayout58.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44" Type="http://schemas.openxmlformats.org/officeDocument/2006/relationships/slideLayout" Target="../slideLayouts/slideLayout144.xml"/><Relationship Id="rId90" Type="http://schemas.openxmlformats.org/officeDocument/2006/relationships/slideLayout" Target="../slideLayouts/slideLayout90.xml"/><Relationship Id="rId165" Type="http://schemas.openxmlformats.org/officeDocument/2006/relationships/slideLayout" Target="../slideLayouts/slideLayout165.xml"/><Relationship Id="rId186" Type="http://schemas.openxmlformats.org/officeDocument/2006/relationships/slideLayout" Target="../slideLayouts/slideLayout186.xml"/><Relationship Id="rId27" Type="http://schemas.openxmlformats.org/officeDocument/2006/relationships/slideLayout" Target="../slideLayouts/slideLayout27.xml"/><Relationship Id="rId48" Type="http://schemas.openxmlformats.org/officeDocument/2006/relationships/slideLayout" Target="../slideLayouts/slideLayout48.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34" Type="http://schemas.openxmlformats.org/officeDocument/2006/relationships/slideLayout" Target="../slideLayouts/slideLayout134.xml"/><Relationship Id="rId80" Type="http://schemas.openxmlformats.org/officeDocument/2006/relationships/slideLayout" Target="../slideLayouts/slideLayout80.xml"/><Relationship Id="rId155" Type="http://schemas.openxmlformats.org/officeDocument/2006/relationships/slideLayout" Target="../slideLayouts/slideLayout155.xml"/><Relationship Id="rId176" Type="http://schemas.openxmlformats.org/officeDocument/2006/relationships/slideLayout" Target="../slideLayouts/slideLayout176.xml"/><Relationship Id="rId197" Type="http://schemas.openxmlformats.org/officeDocument/2006/relationships/slideLayout" Target="../slideLayouts/slideLayout197.xml"/><Relationship Id="rId201" Type="http://schemas.openxmlformats.org/officeDocument/2006/relationships/slideLayout" Target="../slideLayouts/slideLayout201.xml"/><Relationship Id="rId17" Type="http://schemas.openxmlformats.org/officeDocument/2006/relationships/slideLayout" Target="../slideLayouts/slideLayout17.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24" Type="http://schemas.openxmlformats.org/officeDocument/2006/relationships/slideLayout" Target="../slideLayouts/slideLayout124.xml"/><Relationship Id="rId70" Type="http://schemas.openxmlformats.org/officeDocument/2006/relationships/slideLayout" Target="../slideLayouts/slideLayout70.xml"/><Relationship Id="rId91" Type="http://schemas.openxmlformats.org/officeDocument/2006/relationships/slideLayout" Target="../slideLayouts/slideLayout91.xml"/><Relationship Id="rId145" Type="http://schemas.openxmlformats.org/officeDocument/2006/relationships/slideLayout" Target="../slideLayouts/slideLayout145.xml"/><Relationship Id="rId166" Type="http://schemas.openxmlformats.org/officeDocument/2006/relationships/slideLayout" Target="../slideLayouts/slideLayout166.xml"/><Relationship Id="rId187" Type="http://schemas.openxmlformats.org/officeDocument/2006/relationships/slideLayout" Target="../slideLayouts/slideLayout187.xml"/><Relationship Id="rId1" Type="http://schemas.openxmlformats.org/officeDocument/2006/relationships/slideLayout" Target="../slideLayouts/slideLayout1.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60" Type="http://schemas.openxmlformats.org/officeDocument/2006/relationships/slideLayout" Target="../slideLayouts/slideLayout60.xml"/><Relationship Id="rId81" Type="http://schemas.openxmlformats.org/officeDocument/2006/relationships/slideLayout" Target="../slideLayouts/slideLayout81.xml"/><Relationship Id="rId135" Type="http://schemas.openxmlformats.org/officeDocument/2006/relationships/slideLayout" Target="../slideLayouts/slideLayout135.xml"/><Relationship Id="rId156" Type="http://schemas.openxmlformats.org/officeDocument/2006/relationships/slideLayout" Target="../slideLayouts/slideLayout156.xml"/><Relationship Id="rId177" Type="http://schemas.openxmlformats.org/officeDocument/2006/relationships/slideLayout" Target="../slideLayouts/slideLayout177.xml"/><Relationship Id="rId198" Type="http://schemas.openxmlformats.org/officeDocument/2006/relationships/slideLayout" Target="../slideLayouts/slideLayout198.xml"/><Relationship Id="rId202" Type="http://schemas.openxmlformats.org/officeDocument/2006/relationships/slideLayout" Target="../slideLayouts/slideLayout202.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50" Type="http://schemas.openxmlformats.org/officeDocument/2006/relationships/slideLayout" Target="../slideLayouts/slideLayout50.xml"/><Relationship Id="rId104" Type="http://schemas.openxmlformats.org/officeDocument/2006/relationships/slideLayout" Target="../slideLayouts/slideLayout104.xml"/><Relationship Id="rId125" Type="http://schemas.openxmlformats.org/officeDocument/2006/relationships/slideLayout" Target="../slideLayouts/slideLayout125.xml"/><Relationship Id="rId146" Type="http://schemas.openxmlformats.org/officeDocument/2006/relationships/slideLayout" Target="../slideLayouts/slideLayout146.xml"/><Relationship Id="rId167" Type="http://schemas.openxmlformats.org/officeDocument/2006/relationships/slideLayout" Target="../slideLayouts/slideLayout167.xml"/><Relationship Id="rId188" Type="http://schemas.openxmlformats.org/officeDocument/2006/relationships/slideLayout" Target="../slideLayouts/slideLayout188.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40" Type="http://schemas.openxmlformats.org/officeDocument/2006/relationships/slideLayout" Target="../slideLayouts/slideLayout40.xml"/><Relationship Id="rId115" Type="http://schemas.openxmlformats.org/officeDocument/2006/relationships/slideLayout" Target="../slideLayouts/slideLayout115.xml"/><Relationship Id="rId136" Type="http://schemas.openxmlformats.org/officeDocument/2006/relationships/slideLayout" Target="../slideLayouts/slideLayout136.xml"/><Relationship Id="rId157" Type="http://schemas.openxmlformats.org/officeDocument/2006/relationships/slideLayout" Target="../slideLayouts/slideLayout157.xml"/><Relationship Id="rId178" Type="http://schemas.openxmlformats.org/officeDocument/2006/relationships/slideLayout" Target="../slideLayouts/slideLayout178.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211.xml"/><Relationship Id="rId7" Type="http://schemas.openxmlformats.org/officeDocument/2006/relationships/image" Target="../media/image10.png"/><Relationship Id="rId2" Type="http://schemas.openxmlformats.org/officeDocument/2006/relationships/slideLayout" Target="../slideLayouts/slideLayout210.xml"/><Relationship Id="rId1" Type="http://schemas.openxmlformats.org/officeDocument/2006/relationships/slideLayout" Target="../slideLayouts/slideLayout209.xml"/><Relationship Id="rId6" Type="http://schemas.openxmlformats.org/officeDocument/2006/relationships/theme" Target="../theme/theme2.xml"/><Relationship Id="rId5" Type="http://schemas.openxmlformats.org/officeDocument/2006/relationships/slideLayout" Target="../slideLayouts/slideLayout213.xml"/><Relationship Id="rId4" Type="http://schemas.openxmlformats.org/officeDocument/2006/relationships/slideLayout" Target="../slideLayouts/slideLayout2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traight Connector 14"/>
          <p:cNvSpPr/>
          <p:nvPr/>
        </p:nvSpPr>
        <p:spPr>
          <a:xfrm>
            <a:off x="11711747" y="612558"/>
            <a:ext cx="1" cy="397592"/>
          </a:xfrm>
          <a:prstGeom prst="line">
            <a:avLst/>
          </a:prstGeom>
          <a:ln w="19050">
            <a:solidFill>
              <a:srgbClr val="49494B"/>
            </a:solidFill>
            <a:miter/>
          </a:ln>
        </p:spPr>
        <p:txBody>
          <a:bodyPr lIns="45719" rIns="45719"/>
          <a:lstStyle/>
          <a:p>
            <a:endParaRPr/>
          </a:p>
        </p:txBody>
      </p:sp>
      <p:sp>
        <p:nvSpPr>
          <p:cNvPr id="3" name="Freeform 23"/>
          <p:cNvSpPr/>
          <p:nvPr/>
        </p:nvSpPr>
        <p:spPr>
          <a:xfrm rot="2700000" flipH="1">
            <a:off x="11643696" y="6371445"/>
            <a:ext cx="133018" cy="133018"/>
          </a:xfrm>
          <a:custGeom>
            <a:avLst/>
            <a:gdLst/>
            <a:ahLst/>
            <a:cxnLst>
              <a:cxn ang="0">
                <a:pos x="wd2" y="hd2"/>
              </a:cxn>
              <a:cxn ang="5400000">
                <a:pos x="wd2" y="hd2"/>
              </a:cxn>
              <a:cxn ang="10800000">
                <a:pos x="wd2" y="hd2"/>
              </a:cxn>
              <a:cxn ang="16200000">
                <a:pos x="wd2" y="hd2"/>
              </a:cxn>
            </a:cxnLst>
            <a:rect l="0" t="0" r="r" b="b"/>
            <a:pathLst>
              <a:path w="21600" h="21600" extrusionOk="0">
                <a:moveTo>
                  <a:pt x="21600" y="35"/>
                </a:moveTo>
                <a:lnTo>
                  <a:pt x="21565" y="35"/>
                </a:lnTo>
                <a:lnTo>
                  <a:pt x="21565" y="0"/>
                </a:lnTo>
                <a:lnTo>
                  <a:pt x="0" y="0"/>
                </a:lnTo>
                <a:lnTo>
                  <a:pt x="0" y="2875"/>
                </a:lnTo>
                <a:lnTo>
                  <a:pt x="18725" y="2875"/>
                </a:lnTo>
                <a:lnTo>
                  <a:pt x="18725" y="21600"/>
                </a:lnTo>
                <a:lnTo>
                  <a:pt x="21600" y="21600"/>
                </a:lnTo>
                <a:close/>
              </a:path>
            </a:pathLst>
          </a:custGeom>
          <a:solidFill>
            <a:srgbClr val="49494B">
              <a:alpha val="20000"/>
            </a:srgbClr>
          </a:solidFill>
          <a:ln w="12700">
            <a:miter lim="400000"/>
          </a:ln>
        </p:spPr>
        <p:txBody>
          <a:bodyPr lIns="45719" rIns="45719" anchor="ctr"/>
          <a:lstStyle/>
          <a:p>
            <a:pPr algn="ctr">
              <a:defRPr>
                <a:solidFill>
                  <a:srgbClr val="FFFFFF"/>
                </a:solidFill>
              </a:defRPr>
            </a:pPr>
            <a:endParaRPr/>
          </a:p>
        </p:txBody>
      </p:sp>
      <p:sp>
        <p:nvSpPr>
          <p:cNvPr id="4" name="Slide Number"/>
          <p:cNvSpPr txBox="1">
            <a:spLocks noGrp="1"/>
          </p:cNvSpPr>
          <p:nvPr>
            <p:ph type="sldNum" sz="quarter" idx="2"/>
          </p:nvPr>
        </p:nvSpPr>
        <p:spPr>
          <a:xfrm>
            <a:off x="11547585" y="230848"/>
            <a:ext cx="325121" cy="337821"/>
          </a:xfrm>
          <a:prstGeom prst="rect">
            <a:avLst/>
          </a:prstGeom>
          <a:ln w="12700">
            <a:miter lim="400000"/>
          </a:ln>
        </p:spPr>
        <p:txBody>
          <a:bodyPr wrap="none" lIns="60960" tIns="60960" rIns="60960" bIns="60960" anchor="ctr">
            <a:spAutoFit/>
          </a:bodyPr>
          <a:lstStyle>
            <a:lvl1pPr algn="ctr">
              <a:defRPr sz="1200">
                <a:solidFill>
                  <a:srgbClr val="000000"/>
                </a:solidFill>
                <a:latin typeface="Peace Sans"/>
                <a:ea typeface="Peace Sans"/>
                <a:cs typeface="Peace Sans"/>
                <a:sym typeface="Peace Sans"/>
              </a:defRPr>
            </a:lvl1pPr>
          </a:lstStyle>
          <a:p>
            <a:fld id="{86CB4B4D-7CA3-9044-876B-883B54F8677D}" type="slidenum">
              <a:t>‹#›</a:t>
            </a:fld>
            <a:endParaRPr/>
          </a:p>
        </p:txBody>
      </p:sp>
      <p:sp>
        <p:nvSpPr>
          <p:cNvPr id="5" name="Straight Connector 14"/>
          <p:cNvSpPr/>
          <p:nvPr/>
        </p:nvSpPr>
        <p:spPr>
          <a:xfrm>
            <a:off x="11711747" y="612558"/>
            <a:ext cx="1" cy="397592"/>
          </a:xfrm>
          <a:prstGeom prst="line">
            <a:avLst/>
          </a:prstGeom>
          <a:ln w="19050">
            <a:solidFill>
              <a:srgbClr val="FFFFFF"/>
            </a:solidFill>
            <a:miter/>
          </a:ln>
        </p:spPr>
        <p:txBody>
          <a:bodyPr lIns="45719" rIns="45719"/>
          <a:lstStyle/>
          <a:p>
            <a:endParaRPr/>
          </a:p>
        </p:txBody>
      </p:sp>
      <p:pic>
        <p:nvPicPr>
          <p:cNvPr id="6" name="Image" descr="Image"/>
          <p:cNvPicPr>
            <a:picLocks noChangeAspect="1"/>
          </p:cNvPicPr>
          <p:nvPr/>
        </p:nvPicPr>
        <p:blipFill>
          <a:blip r:embed="rId210"/>
          <a:stretch>
            <a:fillRect/>
          </a:stretch>
        </p:blipFill>
        <p:spPr>
          <a:xfrm>
            <a:off x="9568991" y="6228351"/>
            <a:ext cx="2162965" cy="337821"/>
          </a:xfrm>
          <a:prstGeom prst="rect">
            <a:avLst/>
          </a:prstGeom>
          <a:ln w="12700">
            <a:miter lim="400000"/>
          </a:ln>
        </p:spPr>
      </p:pic>
      <p:sp>
        <p:nvSpPr>
          <p:cNvPr id="7" name="Title Text"/>
          <p:cNvSpPr txBox="1">
            <a:spLocks noGrp="1"/>
          </p:cNvSpPr>
          <p:nvPr>
            <p:ph type="title"/>
          </p:nvPr>
        </p:nvSpPr>
        <p:spPr>
          <a:xfrm>
            <a:off x="609600" y="92074"/>
            <a:ext cx="10972800" cy="1508126"/>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nchor="ctr">
            <a:normAutofit/>
          </a:bodyPr>
          <a:lstStyle/>
          <a:p>
            <a:r>
              <a:t>Title Text</a:t>
            </a:r>
          </a:p>
        </p:txBody>
      </p:sp>
      <p:sp>
        <p:nvSpPr>
          <p:cNvPr id="8"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862" r:id="rId5"/>
    <p:sldLayoutId id="2147483863" r:id="rId6"/>
    <p:sldLayoutId id="2147483864" r:id="rId7"/>
    <p:sldLayoutId id="2147483865" r:id="rId8"/>
    <p:sldLayoutId id="2147483866"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 id="2147483679" r:id="rId23"/>
    <p:sldLayoutId id="2147483680" r:id="rId24"/>
    <p:sldLayoutId id="2147483681" r:id="rId25"/>
    <p:sldLayoutId id="2147483682" r:id="rId26"/>
    <p:sldLayoutId id="2147483683" r:id="rId27"/>
    <p:sldLayoutId id="2147483684" r:id="rId28"/>
    <p:sldLayoutId id="2147483685" r:id="rId29"/>
    <p:sldLayoutId id="2147483686" r:id="rId30"/>
    <p:sldLayoutId id="2147483687" r:id="rId31"/>
    <p:sldLayoutId id="2147483688" r:id="rId32"/>
    <p:sldLayoutId id="2147483689" r:id="rId33"/>
    <p:sldLayoutId id="2147483690" r:id="rId34"/>
    <p:sldLayoutId id="2147483691" r:id="rId35"/>
    <p:sldLayoutId id="2147483692" r:id="rId36"/>
    <p:sldLayoutId id="2147483693" r:id="rId37"/>
    <p:sldLayoutId id="2147483694" r:id="rId38"/>
    <p:sldLayoutId id="2147483695" r:id="rId39"/>
    <p:sldLayoutId id="2147483696" r:id="rId40"/>
    <p:sldLayoutId id="2147483697" r:id="rId41"/>
    <p:sldLayoutId id="2147483698" r:id="rId42"/>
    <p:sldLayoutId id="2147483699" r:id="rId43"/>
    <p:sldLayoutId id="2147483700" r:id="rId44"/>
    <p:sldLayoutId id="2147483701" r:id="rId45"/>
    <p:sldLayoutId id="2147483702" r:id="rId46"/>
    <p:sldLayoutId id="2147483703" r:id="rId47"/>
    <p:sldLayoutId id="2147483704" r:id="rId48"/>
    <p:sldLayoutId id="2147483705" r:id="rId49"/>
    <p:sldLayoutId id="2147483706" r:id="rId50"/>
    <p:sldLayoutId id="2147483707" r:id="rId51"/>
    <p:sldLayoutId id="2147483708" r:id="rId52"/>
    <p:sldLayoutId id="2147483709" r:id="rId53"/>
    <p:sldLayoutId id="2147483710" r:id="rId54"/>
    <p:sldLayoutId id="2147483711" r:id="rId55"/>
    <p:sldLayoutId id="2147483712" r:id="rId56"/>
    <p:sldLayoutId id="2147483713" r:id="rId57"/>
    <p:sldLayoutId id="2147483714" r:id="rId58"/>
    <p:sldLayoutId id="2147483715" r:id="rId59"/>
    <p:sldLayoutId id="2147483716" r:id="rId60"/>
    <p:sldLayoutId id="2147483717" r:id="rId61"/>
    <p:sldLayoutId id="2147483718" r:id="rId62"/>
    <p:sldLayoutId id="2147483719" r:id="rId63"/>
    <p:sldLayoutId id="2147483720" r:id="rId64"/>
    <p:sldLayoutId id="2147483721" r:id="rId65"/>
    <p:sldLayoutId id="2147483722" r:id="rId66"/>
    <p:sldLayoutId id="2147483723" r:id="rId67"/>
    <p:sldLayoutId id="2147483724" r:id="rId68"/>
    <p:sldLayoutId id="2147483725" r:id="rId69"/>
    <p:sldLayoutId id="2147483726" r:id="rId70"/>
    <p:sldLayoutId id="2147483727" r:id="rId71"/>
    <p:sldLayoutId id="2147483728" r:id="rId72"/>
    <p:sldLayoutId id="2147483729" r:id="rId73"/>
    <p:sldLayoutId id="2147483730" r:id="rId74"/>
    <p:sldLayoutId id="2147483731" r:id="rId75"/>
    <p:sldLayoutId id="2147483732" r:id="rId76"/>
    <p:sldLayoutId id="2147483733" r:id="rId77"/>
    <p:sldLayoutId id="2147483734" r:id="rId78"/>
    <p:sldLayoutId id="2147483735" r:id="rId79"/>
    <p:sldLayoutId id="2147483736" r:id="rId80"/>
    <p:sldLayoutId id="2147483737" r:id="rId81"/>
    <p:sldLayoutId id="2147483738" r:id="rId82"/>
    <p:sldLayoutId id="2147483739" r:id="rId83"/>
    <p:sldLayoutId id="2147483740" r:id="rId84"/>
    <p:sldLayoutId id="2147483741" r:id="rId85"/>
    <p:sldLayoutId id="2147483742" r:id="rId86"/>
    <p:sldLayoutId id="2147483743" r:id="rId87"/>
    <p:sldLayoutId id="2147483744" r:id="rId88"/>
    <p:sldLayoutId id="2147483745" r:id="rId89"/>
    <p:sldLayoutId id="2147483746" r:id="rId90"/>
    <p:sldLayoutId id="2147483747" r:id="rId91"/>
    <p:sldLayoutId id="2147483748" r:id="rId92"/>
    <p:sldLayoutId id="2147483749" r:id="rId93"/>
    <p:sldLayoutId id="2147483750" r:id="rId94"/>
    <p:sldLayoutId id="2147483751" r:id="rId95"/>
    <p:sldLayoutId id="2147483752" r:id="rId96"/>
    <p:sldLayoutId id="2147483753" r:id="rId97"/>
    <p:sldLayoutId id="2147483754" r:id="rId98"/>
    <p:sldLayoutId id="2147483755" r:id="rId99"/>
    <p:sldLayoutId id="2147483756" r:id="rId100"/>
    <p:sldLayoutId id="2147483757" r:id="rId101"/>
    <p:sldLayoutId id="2147483758" r:id="rId102"/>
    <p:sldLayoutId id="2147483759" r:id="rId103"/>
    <p:sldLayoutId id="2147483760" r:id="rId104"/>
    <p:sldLayoutId id="2147483761" r:id="rId105"/>
    <p:sldLayoutId id="2147483762" r:id="rId106"/>
    <p:sldLayoutId id="2147483763" r:id="rId107"/>
    <p:sldLayoutId id="2147483764" r:id="rId108"/>
    <p:sldLayoutId id="2147483765" r:id="rId109"/>
    <p:sldLayoutId id="2147483766" r:id="rId110"/>
    <p:sldLayoutId id="2147483767" r:id="rId111"/>
    <p:sldLayoutId id="2147483768" r:id="rId112"/>
    <p:sldLayoutId id="2147483769" r:id="rId113"/>
    <p:sldLayoutId id="2147483770" r:id="rId114"/>
    <p:sldLayoutId id="2147483771" r:id="rId115"/>
    <p:sldLayoutId id="2147483772" r:id="rId116"/>
    <p:sldLayoutId id="2147483773" r:id="rId117"/>
    <p:sldLayoutId id="2147483774" r:id="rId118"/>
    <p:sldLayoutId id="2147483775" r:id="rId119"/>
    <p:sldLayoutId id="2147483776" r:id="rId120"/>
    <p:sldLayoutId id="2147483777" r:id="rId121"/>
    <p:sldLayoutId id="2147483778" r:id="rId122"/>
    <p:sldLayoutId id="2147483779" r:id="rId123"/>
    <p:sldLayoutId id="2147483780" r:id="rId124"/>
    <p:sldLayoutId id="2147483781" r:id="rId125"/>
    <p:sldLayoutId id="2147483782" r:id="rId126"/>
    <p:sldLayoutId id="2147483783" r:id="rId127"/>
    <p:sldLayoutId id="2147483784" r:id="rId128"/>
    <p:sldLayoutId id="2147483785" r:id="rId129"/>
    <p:sldLayoutId id="2147483786" r:id="rId130"/>
    <p:sldLayoutId id="2147483787" r:id="rId131"/>
    <p:sldLayoutId id="2147483788" r:id="rId132"/>
    <p:sldLayoutId id="2147483789" r:id="rId133"/>
    <p:sldLayoutId id="2147483790" r:id="rId134"/>
    <p:sldLayoutId id="2147483791" r:id="rId135"/>
    <p:sldLayoutId id="2147483792" r:id="rId136"/>
    <p:sldLayoutId id="2147483793" r:id="rId137"/>
    <p:sldLayoutId id="2147483794" r:id="rId138"/>
    <p:sldLayoutId id="2147483795" r:id="rId139"/>
    <p:sldLayoutId id="2147483796" r:id="rId140"/>
    <p:sldLayoutId id="2147483797" r:id="rId141"/>
    <p:sldLayoutId id="2147483798" r:id="rId142"/>
    <p:sldLayoutId id="2147483799" r:id="rId143"/>
    <p:sldLayoutId id="2147483800" r:id="rId144"/>
    <p:sldLayoutId id="2147483801" r:id="rId145"/>
    <p:sldLayoutId id="2147483802" r:id="rId146"/>
    <p:sldLayoutId id="2147483803" r:id="rId147"/>
    <p:sldLayoutId id="2147483804" r:id="rId148"/>
    <p:sldLayoutId id="2147483805" r:id="rId149"/>
    <p:sldLayoutId id="2147483806" r:id="rId150"/>
    <p:sldLayoutId id="2147483807" r:id="rId151"/>
    <p:sldLayoutId id="2147483808" r:id="rId152"/>
    <p:sldLayoutId id="2147483809" r:id="rId153"/>
    <p:sldLayoutId id="2147483810" r:id="rId154"/>
    <p:sldLayoutId id="2147483811" r:id="rId155"/>
    <p:sldLayoutId id="2147483812" r:id="rId156"/>
    <p:sldLayoutId id="2147483813" r:id="rId157"/>
    <p:sldLayoutId id="2147483814" r:id="rId158"/>
    <p:sldLayoutId id="2147483815" r:id="rId159"/>
    <p:sldLayoutId id="2147483816" r:id="rId160"/>
    <p:sldLayoutId id="2147483817" r:id="rId161"/>
    <p:sldLayoutId id="2147483818" r:id="rId162"/>
    <p:sldLayoutId id="2147483819" r:id="rId163"/>
    <p:sldLayoutId id="2147483820" r:id="rId164"/>
    <p:sldLayoutId id="2147483821" r:id="rId165"/>
    <p:sldLayoutId id="2147483822" r:id="rId166"/>
    <p:sldLayoutId id="2147483823" r:id="rId167"/>
    <p:sldLayoutId id="2147483824" r:id="rId168"/>
    <p:sldLayoutId id="2147483825" r:id="rId169"/>
    <p:sldLayoutId id="2147483826" r:id="rId170"/>
    <p:sldLayoutId id="2147483827" r:id="rId171"/>
    <p:sldLayoutId id="2147483828" r:id="rId172"/>
    <p:sldLayoutId id="2147483829" r:id="rId173"/>
    <p:sldLayoutId id="2147483830" r:id="rId174"/>
    <p:sldLayoutId id="2147483831" r:id="rId175"/>
    <p:sldLayoutId id="2147483832" r:id="rId176"/>
    <p:sldLayoutId id="2147483833" r:id="rId177"/>
    <p:sldLayoutId id="2147483834" r:id="rId178"/>
    <p:sldLayoutId id="2147483835" r:id="rId179"/>
    <p:sldLayoutId id="2147483836" r:id="rId180"/>
    <p:sldLayoutId id="2147483837" r:id="rId181"/>
    <p:sldLayoutId id="2147483838" r:id="rId182"/>
    <p:sldLayoutId id="2147483839" r:id="rId183"/>
    <p:sldLayoutId id="2147483840" r:id="rId184"/>
    <p:sldLayoutId id="2147483841" r:id="rId185"/>
    <p:sldLayoutId id="2147483842" r:id="rId186"/>
    <p:sldLayoutId id="2147483843" r:id="rId187"/>
    <p:sldLayoutId id="2147483844" r:id="rId188"/>
    <p:sldLayoutId id="2147483845" r:id="rId189"/>
    <p:sldLayoutId id="2147483846" r:id="rId190"/>
    <p:sldLayoutId id="2147483847" r:id="rId191"/>
    <p:sldLayoutId id="2147483848" r:id="rId192"/>
    <p:sldLayoutId id="2147483849" r:id="rId193"/>
    <p:sldLayoutId id="2147483850" r:id="rId194"/>
    <p:sldLayoutId id="2147483851" r:id="rId195"/>
    <p:sldLayoutId id="2147483852" r:id="rId196"/>
    <p:sldLayoutId id="2147483853" r:id="rId197"/>
    <p:sldLayoutId id="2147483854" r:id="rId198"/>
    <p:sldLayoutId id="2147483855" r:id="rId199"/>
    <p:sldLayoutId id="2147483856" r:id="rId200"/>
    <p:sldLayoutId id="2147483650" r:id="rId201"/>
    <p:sldLayoutId id="2147483651" r:id="rId202"/>
    <p:sldLayoutId id="2147483653" r:id="rId203"/>
    <p:sldLayoutId id="2147483656" r:id="rId204"/>
    <p:sldLayoutId id="2147483857" r:id="rId205"/>
    <p:sldLayoutId id="2147483858" r:id="rId206"/>
    <p:sldLayoutId id="2147483859" r:id="rId207"/>
    <p:sldLayoutId id="2147483860" r:id="rId208"/>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49494B"/>
          </a:solidFill>
          <a:uFillTx/>
          <a:latin typeface="Source Sans Pro"/>
          <a:ea typeface="Source Sans Pro"/>
          <a:cs typeface="Source Sans Pro"/>
          <a:sym typeface="Source Sans Pro"/>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49494B"/>
          </a:solidFill>
          <a:uFillTx/>
          <a:latin typeface="Source Sans Pro"/>
          <a:ea typeface="Source Sans Pro"/>
          <a:cs typeface="Source Sans Pro"/>
          <a:sym typeface="Source Sans Pro"/>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49494B"/>
          </a:solidFill>
          <a:uFillTx/>
          <a:latin typeface="Source Sans Pro"/>
          <a:ea typeface="Source Sans Pro"/>
          <a:cs typeface="Source Sans Pro"/>
          <a:sym typeface="Source Sans Pro"/>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49494B"/>
          </a:solidFill>
          <a:uFillTx/>
          <a:latin typeface="Source Sans Pro"/>
          <a:ea typeface="Source Sans Pro"/>
          <a:cs typeface="Source Sans Pro"/>
          <a:sym typeface="Source Sans Pro"/>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49494B"/>
          </a:solidFill>
          <a:uFillTx/>
          <a:latin typeface="Source Sans Pro"/>
          <a:ea typeface="Source Sans Pro"/>
          <a:cs typeface="Source Sans Pro"/>
          <a:sym typeface="Source Sans Pro"/>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49494B"/>
          </a:solidFill>
          <a:uFillTx/>
          <a:latin typeface="Source Sans Pro"/>
          <a:ea typeface="Source Sans Pro"/>
          <a:cs typeface="Source Sans Pro"/>
          <a:sym typeface="Source Sans Pro"/>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49494B"/>
          </a:solidFill>
          <a:uFillTx/>
          <a:latin typeface="Source Sans Pro"/>
          <a:ea typeface="Source Sans Pro"/>
          <a:cs typeface="Source Sans Pro"/>
          <a:sym typeface="Source Sans Pro"/>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49494B"/>
          </a:solidFill>
          <a:uFillTx/>
          <a:latin typeface="Source Sans Pro"/>
          <a:ea typeface="Source Sans Pro"/>
          <a:cs typeface="Source Sans Pro"/>
          <a:sym typeface="Source Sans Pro"/>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49494B"/>
          </a:solidFill>
          <a:uFillTx/>
          <a:latin typeface="Source Sans Pro"/>
          <a:ea typeface="Source Sans Pro"/>
          <a:cs typeface="Source Sans Pro"/>
          <a:sym typeface="Source Sans Pro"/>
        </a:defRPr>
      </a:lvl9pPr>
    </p:bodyStyle>
    <p:otherStyle>
      <a:lvl1pPr marL="0" marR="0" indent="0" algn="ct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eace Sans"/>
        </a:defRPr>
      </a:lvl1pPr>
      <a:lvl2pPr marL="0" marR="0" indent="457200" algn="ct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eace Sans"/>
        </a:defRPr>
      </a:lvl2pPr>
      <a:lvl3pPr marL="0" marR="0" indent="914400" algn="ct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eace Sans"/>
        </a:defRPr>
      </a:lvl3pPr>
      <a:lvl4pPr marL="0" marR="0" indent="1371600" algn="ct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eace Sans"/>
        </a:defRPr>
      </a:lvl4pPr>
      <a:lvl5pPr marL="0" marR="0" indent="1828800" algn="ct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eace Sans"/>
        </a:defRPr>
      </a:lvl5pPr>
      <a:lvl6pPr marL="0" marR="0" indent="2286000" algn="ct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eace Sans"/>
        </a:defRPr>
      </a:lvl6pPr>
      <a:lvl7pPr marL="0" marR="0" indent="2743200" algn="ct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eace Sans"/>
        </a:defRPr>
      </a:lvl7pPr>
      <a:lvl8pPr marL="0" marR="0" indent="3200400" algn="ct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eace Sans"/>
        </a:defRPr>
      </a:lvl8pPr>
      <a:lvl9pPr marL="0" marR="0" indent="3657600" algn="ct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eace San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1712702" y="613409"/>
            <a:ext cx="1905" cy="398145"/>
          </a:xfrm>
          <a:custGeom>
            <a:avLst/>
            <a:gdLst/>
            <a:ahLst/>
            <a:cxnLst/>
            <a:rect l="l" t="t" r="r" b="b"/>
            <a:pathLst>
              <a:path w="1904" h="398144">
                <a:moveTo>
                  <a:pt x="0" y="0"/>
                </a:moveTo>
                <a:lnTo>
                  <a:pt x="1524" y="397764"/>
                </a:lnTo>
              </a:path>
            </a:pathLst>
          </a:custGeom>
          <a:ln w="19050">
            <a:solidFill>
              <a:srgbClr val="48484A"/>
            </a:solidFill>
          </a:ln>
        </p:spPr>
        <p:txBody>
          <a:bodyPr wrap="square" lIns="0" tIns="0" rIns="0" bIns="0" rtlCol="0"/>
          <a:lstStyle/>
          <a:p>
            <a:endParaRPr/>
          </a:p>
        </p:txBody>
      </p:sp>
      <p:pic>
        <p:nvPicPr>
          <p:cNvPr id="17" name="bg object 17"/>
          <p:cNvPicPr/>
          <p:nvPr/>
        </p:nvPicPr>
        <p:blipFill>
          <a:blip r:embed="rId7" cstate="print"/>
          <a:stretch>
            <a:fillRect/>
          </a:stretch>
        </p:blipFill>
        <p:spPr>
          <a:xfrm>
            <a:off x="11616149" y="6344048"/>
            <a:ext cx="188112" cy="106426"/>
          </a:xfrm>
          <a:prstGeom prst="rect">
            <a:avLst/>
          </a:prstGeom>
        </p:spPr>
      </p:pic>
      <p:pic>
        <p:nvPicPr>
          <p:cNvPr id="18" name="bg object 18"/>
          <p:cNvPicPr/>
          <p:nvPr/>
        </p:nvPicPr>
        <p:blipFill>
          <a:blip r:embed="rId8" cstate="print"/>
          <a:stretch>
            <a:fillRect/>
          </a:stretch>
        </p:blipFill>
        <p:spPr>
          <a:xfrm>
            <a:off x="9569195" y="6228588"/>
            <a:ext cx="2162555" cy="338327"/>
          </a:xfrm>
          <a:prstGeom prst="rect">
            <a:avLst/>
          </a:prstGeom>
        </p:spPr>
      </p:pic>
      <p:sp>
        <p:nvSpPr>
          <p:cNvPr id="2" name="Holder 2"/>
          <p:cNvSpPr>
            <a:spLocks noGrp="1"/>
          </p:cNvSpPr>
          <p:nvPr>
            <p:ph type="title"/>
          </p:nvPr>
        </p:nvSpPr>
        <p:spPr>
          <a:xfrm>
            <a:off x="400367" y="365118"/>
            <a:ext cx="10631170" cy="574040"/>
          </a:xfrm>
          <a:prstGeom prst="rect">
            <a:avLst/>
          </a:prstGeom>
        </p:spPr>
        <p:txBody>
          <a:bodyPr wrap="square" lIns="0" tIns="0" rIns="0" bIns="0">
            <a:spAutoFit/>
          </a:bodyPr>
          <a:lstStyle>
            <a:lvl1pPr>
              <a:defRPr sz="3400" b="0" i="0">
                <a:solidFill>
                  <a:srgbClr val="006EFF"/>
                </a:solidFill>
                <a:latin typeface="Calibri"/>
                <a:cs typeface="Calibri"/>
              </a:defRPr>
            </a:lvl1pPr>
          </a:lstStyle>
          <a:p>
            <a:endParaRPr/>
          </a:p>
        </p:txBody>
      </p:sp>
      <p:sp>
        <p:nvSpPr>
          <p:cNvPr id="3" name="Holder 3"/>
          <p:cNvSpPr>
            <a:spLocks noGrp="1"/>
          </p:cNvSpPr>
          <p:nvPr>
            <p:ph type="body" idx="1"/>
          </p:nvPr>
        </p:nvSpPr>
        <p:spPr>
          <a:xfrm>
            <a:off x="6521725" y="1308450"/>
            <a:ext cx="5379084" cy="4142104"/>
          </a:xfrm>
          <a:prstGeom prst="rect">
            <a:avLst/>
          </a:prstGeom>
        </p:spPr>
        <p:txBody>
          <a:bodyPr wrap="square" lIns="0" tIns="0" rIns="0" bIns="0">
            <a:spAutoFit/>
          </a:bodyPr>
          <a:lstStyle>
            <a:lvl1pPr>
              <a:defRPr sz="1800" b="0" i="0">
                <a:solidFill>
                  <a:srgbClr val="48484A"/>
                </a:solidFill>
                <a:latin typeface="Calibri"/>
                <a:cs typeface="Calibri"/>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a:xfrm>
            <a:off x="9866566" y="6388421"/>
            <a:ext cx="244475" cy="177800"/>
          </a:xfrm>
          <a:prstGeom prst="rect">
            <a:avLst/>
          </a:prstGeom>
        </p:spPr>
        <p:txBody>
          <a:bodyPr wrap="square" lIns="0" tIns="0" rIns="0" bIns="0">
            <a:spAutoFit/>
          </a:bodyPr>
          <a:lstStyle>
            <a:lvl1pPr>
              <a:defRPr sz="1200" b="0" i="0">
                <a:solidFill>
                  <a:schemeClr val="tx1"/>
                </a:solidFill>
                <a:latin typeface="Calibri"/>
                <a:cs typeface="Calibri"/>
              </a:defRPr>
            </a:lvl1pPr>
          </a:lstStyle>
          <a:p>
            <a:pPr marL="38100">
              <a:lnSpc>
                <a:spcPts val="1240"/>
              </a:lnSpc>
            </a:pPr>
            <a:fld id="{81D60167-4931-47E6-BA6A-407CBD079E47}" type="slidenum">
              <a:rPr spc="-25" dirty="0"/>
              <a:t>‹#›</a:t>
            </a:fld>
            <a:endParaRPr spc="-25"/>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09.xml"/><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0.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200.xml"/><Relationship Id="rId5" Type="http://schemas.openxmlformats.org/officeDocument/2006/relationships/image" Target="../media/image32.pn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200.xml"/><Relationship Id="rId5" Type="http://schemas.openxmlformats.org/officeDocument/2006/relationships/image" Target="../media/image35.png"/><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200.xml"/><Relationship Id="rId5" Type="http://schemas.openxmlformats.org/officeDocument/2006/relationships/image" Target="../media/image38.png"/><Relationship Id="rId4" Type="http://schemas.openxmlformats.org/officeDocument/2006/relationships/image" Target="../media/image3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5.xml"/></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205.xml"/></Relationships>
</file>

<file path=ppt/slides/_rels/slide1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5.xml"/><Relationship Id="rId1" Type="http://schemas.openxmlformats.org/officeDocument/2006/relationships/slideLayout" Target="../slideLayouts/slideLayout200.xml"/></Relationships>
</file>

<file path=ppt/slides/_rels/slide17.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notesSlide" Target="../notesSlides/notesSlide16.xml"/><Relationship Id="rId1" Type="http://schemas.openxmlformats.org/officeDocument/2006/relationships/slideLayout" Target="../slideLayouts/slideLayout205.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2.xml.rels><?xml version="1.0" encoding="UTF-8" standalone="yes"?>
<Relationships xmlns="http://schemas.openxmlformats.org/package/2006/relationships"><Relationship Id="rId3" Type="http://schemas.openxmlformats.org/officeDocument/2006/relationships/hyperlink" Target="https://cookcountyhealthatlas.org" TargetMode="External"/><Relationship Id="rId2" Type="http://schemas.openxmlformats.org/officeDocument/2006/relationships/notesSlide" Target="../notesSlides/notesSlide1.xml"/><Relationship Id="rId1" Type="http://schemas.openxmlformats.org/officeDocument/2006/relationships/slideLayout" Target="../slideLayouts/slideLayout205.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0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5.xml"/></Relationships>
</file>

<file path=ppt/slides/_rels/slide5.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jpeg"/><Relationship Id="rId2" Type="http://schemas.openxmlformats.org/officeDocument/2006/relationships/notesSlide" Target="../notesSlides/notesSlide4.xml"/><Relationship Id="rId1" Type="http://schemas.openxmlformats.org/officeDocument/2006/relationships/slideLayout" Target="../slideLayouts/slideLayout208.xml"/><Relationship Id="rId6" Type="http://schemas.openxmlformats.org/officeDocument/2006/relationships/image" Target="../media/image18.png"/><Relationship Id="rId11" Type="http://schemas.openxmlformats.org/officeDocument/2006/relationships/image" Target="../media/image23.jpeg"/><Relationship Id="rId5" Type="http://schemas.openxmlformats.org/officeDocument/2006/relationships/image" Target="../media/image17.png"/><Relationship Id="rId10" Type="http://schemas.openxmlformats.org/officeDocument/2006/relationships/image" Target="../media/image22.jpeg"/><Relationship Id="rId4" Type="http://schemas.openxmlformats.org/officeDocument/2006/relationships/image" Target="../media/image16.jpeg"/><Relationship Id="rId9" Type="http://schemas.openxmlformats.org/officeDocument/2006/relationships/image" Target="../media/image21.jpeg"/></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200.xml"/><Relationship Id="rId4" Type="http://schemas.openxmlformats.org/officeDocument/2006/relationships/image" Target="../media/image26.svg"/></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200.xml"/></Relationships>
</file>

<file path=ppt/slides/_rels/slide8.xml.rels><?xml version="1.0" encoding="UTF-8" standalone="yes"?>
<Relationships xmlns="http://schemas.openxmlformats.org/package/2006/relationships"><Relationship Id="rId3" Type="http://schemas.microsoft.com/office/2018/10/relationships/comments" Target="../comments/modernComment_104_668768FF.xml"/><Relationship Id="rId2" Type="http://schemas.openxmlformats.org/officeDocument/2006/relationships/notesSlide" Target="../notesSlides/notesSlide7.xml"/><Relationship Id="rId1" Type="http://schemas.openxmlformats.org/officeDocument/2006/relationships/slideLayout" Target="../slideLayouts/slideLayout200.xml"/><Relationship Id="rId5" Type="http://schemas.openxmlformats.org/officeDocument/2006/relationships/image" Target="../media/image29.svg"/><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0.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065275" y="0"/>
            <a:ext cx="1905" cy="6858000"/>
          </a:xfrm>
          <a:custGeom>
            <a:avLst/>
            <a:gdLst/>
            <a:ahLst/>
            <a:cxnLst/>
            <a:rect l="l" t="t" r="r" b="b"/>
            <a:pathLst>
              <a:path w="1905" h="6858000">
                <a:moveTo>
                  <a:pt x="1524" y="0"/>
                </a:moveTo>
                <a:lnTo>
                  <a:pt x="0" y="6858000"/>
                </a:lnTo>
              </a:path>
            </a:pathLst>
          </a:custGeom>
          <a:ln w="6350">
            <a:solidFill>
              <a:srgbClr val="006EFF"/>
            </a:solidFill>
          </a:ln>
        </p:spPr>
        <p:txBody>
          <a:bodyPr wrap="square" lIns="0" tIns="0" rIns="0" bIns="0" rtlCol="0"/>
          <a:lstStyle/>
          <a:p>
            <a:endParaRPr/>
          </a:p>
        </p:txBody>
      </p:sp>
      <p:grpSp>
        <p:nvGrpSpPr>
          <p:cNvPr id="3" name="object 3"/>
          <p:cNvGrpSpPr/>
          <p:nvPr/>
        </p:nvGrpSpPr>
        <p:grpSpPr>
          <a:xfrm>
            <a:off x="0" y="0"/>
            <a:ext cx="12191999" cy="6857999"/>
            <a:chOff x="0" y="0"/>
            <a:chExt cx="12191999" cy="6857999"/>
          </a:xfrm>
        </p:grpSpPr>
        <p:pic>
          <p:nvPicPr>
            <p:cNvPr id="4" name="object 4"/>
            <p:cNvPicPr/>
            <p:nvPr/>
          </p:nvPicPr>
          <p:blipFill>
            <a:blip r:embed="rId2" cstate="print"/>
            <a:stretch>
              <a:fillRect/>
            </a:stretch>
          </p:blipFill>
          <p:spPr>
            <a:xfrm>
              <a:off x="11616149" y="6344048"/>
              <a:ext cx="188112" cy="106426"/>
            </a:xfrm>
            <a:prstGeom prst="rect">
              <a:avLst/>
            </a:prstGeom>
          </p:spPr>
        </p:pic>
        <p:pic>
          <p:nvPicPr>
            <p:cNvPr id="5" name="object 5"/>
            <p:cNvPicPr/>
            <p:nvPr/>
          </p:nvPicPr>
          <p:blipFill>
            <a:blip r:embed="rId3" cstate="print"/>
            <a:stretch>
              <a:fillRect/>
            </a:stretch>
          </p:blipFill>
          <p:spPr>
            <a:xfrm>
              <a:off x="0" y="0"/>
              <a:ext cx="12191999" cy="6857999"/>
            </a:xfrm>
            <a:prstGeom prst="rect">
              <a:avLst/>
            </a:prstGeom>
          </p:spPr>
        </p:pic>
      </p:grpSp>
      <p:sp>
        <p:nvSpPr>
          <p:cNvPr id="7" name="object 7"/>
          <p:cNvSpPr txBox="1">
            <a:spLocks noGrp="1"/>
          </p:cNvSpPr>
          <p:nvPr>
            <p:ph type="ctrTitle"/>
          </p:nvPr>
        </p:nvSpPr>
        <p:spPr>
          <a:xfrm>
            <a:off x="1636611" y="1038624"/>
            <a:ext cx="8913733" cy="1243930"/>
          </a:xfrm>
          <a:prstGeom prst="rect">
            <a:avLst/>
          </a:prstGeom>
        </p:spPr>
        <p:txBody>
          <a:bodyPr vert="horz" wrap="square" lIns="0" tIns="12700" rIns="0" bIns="0" rtlCol="0" anchor="t">
            <a:spAutoFit/>
          </a:bodyPr>
          <a:lstStyle/>
          <a:p>
            <a:pPr marL="250190" algn="l">
              <a:spcBef>
                <a:spcPts val="100"/>
              </a:spcBef>
            </a:pPr>
            <a:r>
              <a:rPr lang="en-US" sz="4000">
                <a:latin typeface="Peace Sans"/>
              </a:rPr>
              <a:t>DATA AMBASSADOR PROGRAM </a:t>
            </a:r>
            <a:br>
              <a:rPr lang="en-US" sz="4000">
                <a:latin typeface="Peace Sans"/>
              </a:rPr>
            </a:br>
            <a:r>
              <a:rPr lang="en-US" sz="4000">
                <a:latin typeface="Peace Sans"/>
              </a:rPr>
              <a:t>WORKSHOP</a:t>
            </a:r>
            <a:endParaRPr lang="en-US">
              <a:latin typeface="Peace Sans"/>
              <a:ea typeface="Calibri"/>
            </a:endParaRPr>
          </a:p>
        </p:txBody>
      </p:sp>
      <p:sp>
        <p:nvSpPr>
          <p:cNvPr id="8" name="object 8"/>
          <p:cNvSpPr txBox="1"/>
          <p:nvPr/>
        </p:nvSpPr>
        <p:spPr>
          <a:xfrm>
            <a:off x="1911694" y="2331053"/>
            <a:ext cx="3038048" cy="319959"/>
          </a:xfrm>
          <a:prstGeom prst="rect">
            <a:avLst/>
          </a:prstGeom>
        </p:spPr>
        <p:txBody>
          <a:bodyPr vert="horz" wrap="square" lIns="0" tIns="12065" rIns="0" bIns="0" rtlCol="0" anchor="t">
            <a:spAutoFit/>
          </a:bodyPr>
          <a:lstStyle/>
          <a:p>
            <a:pPr marL="12700">
              <a:spcBef>
                <a:spcPts val="95"/>
              </a:spcBef>
            </a:pPr>
            <a:r>
              <a:rPr lang="en-US" sz="2000">
                <a:solidFill>
                  <a:srgbClr val="0070FF"/>
                </a:solidFill>
                <a:latin typeface="Peace Sans"/>
                <a:cs typeface="Arial"/>
              </a:rPr>
              <a:t>April 5,   </a:t>
            </a:r>
            <a:r>
              <a:rPr lang="en-US" sz="2000" spc="-20">
                <a:solidFill>
                  <a:srgbClr val="0070FF"/>
                </a:solidFill>
                <a:latin typeface="Peace Sans"/>
                <a:cs typeface="Arial"/>
              </a:rPr>
              <a:t>2024</a:t>
            </a:r>
            <a:endParaRPr lang="en-US" sz="2000">
              <a:solidFill>
                <a:srgbClr val="0070FF"/>
              </a:solidFill>
              <a:latin typeface="Peace Sans"/>
              <a:cs typeface="Arial"/>
            </a:endParaRPr>
          </a:p>
        </p:txBody>
      </p:sp>
      <p:pic>
        <p:nvPicPr>
          <p:cNvPr id="12" name="Picture 11">
            <a:extLst>
              <a:ext uri="{FF2B5EF4-FFF2-40B4-BE49-F238E27FC236}">
                <a16:creationId xmlns:a16="http://schemas.microsoft.com/office/drawing/2014/main" id="{59C43FA8-872F-25CE-A1B4-26E694C22C1F}"/>
              </a:ext>
            </a:extLst>
          </p:cNvPr>
          <p:cNvPicPr>
            <a:picLocks noChangeAspect="1"/>
          </p:cNvPicPr>
          <p:nvPr/>
        </p:nvPicPr>
        <p:blipFill>
          <a:blip r:embed="rId4"/>
          <a:stretch>
            <a:fillRect/>
          </a:stretch>
        </p:blipFill>
        <p:spPr>
          <a:xfrm>
            <a:off x="212361" y="223730"/>
            <a:ext cx="3210394" cy="535070"/>
          </a:xfrm>
          <a:prstGeom prst="rect">
            <a:avLst/>
          </a:prstGeom>
        </p:spPr>
      </p:pic>
    </p:spTree>
    <p:extLst>
      <p:ext uri="{BB962C8B-B14F-4D97-AF65-F5344CB8AC3E}">
        <p14:creationId xmlns:p14="http://schemas.microsoft.com/office/powerpoint/2010/main" val="767508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42310-019F-6058-DCF3-9D043F53906E}"/>
              </a:ext>
            </a:extLst>
          </p:cNvPr>
          <p:cNvSpPr>
            <a:spLocks noGrp="1"/>
          </p:cNvSpPr>
          <p:nvPr>
            <p:ph type="title"/>
          </p:nvPr>
        </p:nvSpPr>
        <p:spPr>
          <a:xfrm>
            <a:off x="1612487" y="397725"/>
            <a:ext cx="9389806" cy="1091382"/>
          </a:xfrm>
        </p:spPr>
        <p:txBody>
          <a:bodyPr>
            <a:normAutofit fontScale="90000"/>
          </a:bodyPr>
          <a:lstStyle/>
          <a:p>
            <a:pPr algn="ctr"/>
            <a:r>
              <a:rPr lang="en-US" sz="4400" b="1" spc="0">
                <a:solidFill>
                  <a:srgbClr val="0070FF"/>
                </a:solidFill>
                <a:latin typeface="Peace Sans"/>
              </a:rPr>
              <a:t>HEALTH ATLAS ACTIVITY</a:t>
            </a:r>
            <a:br>
              <a:rPr lang="en-US">
                <a:latin typeface="Peace Sans"/>
              </a:rPr>
            </a:br>
            <a:r>
              <a:rPr lang="en-US" sz="3600" spc="0">
                <a:solidFill>
                  <a:srgbClr val="0070FF"/>
                </a:solidFill>
                <a:latin typeface="Peace Sans"/>
              </a:rPr>
              <a:t>Things to Note: </a:t>
            </a:r>
            <a:endParaRPr lang="en-US"/>
          </a:p>
        </p:txBody>
      </p:sp>
      <p:sp>
        <p:nvSpPr>
          <p:cNvPr id="3" name="Subtitle 2">
            <a:extLst>
              <a:ext uri="{FF2B5EF4-FFF2-40B4-BE49-F238E27FC236}">
                <a16:creationId xmlns:a16="http://schemas.microsoft.com/office/drawing/2014/main" id="{E77468A2-3233-F6FF-7149-FA94691A4CA3}"/>
              </a:ext>
            </a:extLst>
          </p:cNvPr>
          <p:cNvSpPr txBox="1">
            <a:spLocks/>
          </p:cNvSpPr>
          <p:nvPr/>
        </p:nvSpPr>
        <p:spPr>
          <a:xfrm>
            <a:off x="1248506" y="1679617"/>
            <a:ext cx="10494839" cy="4228850"/>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514350" indent="-457200" algn="l">
              <a:lnSpc>
                <a:spcPct val="150000"/>
              </a:lnSpc>
              <a:buChar char="•"/>
            </a:pPr>
            <a:r>
              <a:rPr lang="en-US">
                <a:solidFill>
                  <a:schemeClr val="tx1"/>
                </a:solidFill>
                <a:latin typeface="Avenir Next LT Pro"/>
                <a:ea typeface="Lato Light"/>
                <a:cs typeface="Mukta ExtraLight" panose="020B0000000000000000" pitchFamily="34" charset="77"/>
              </a:rPr>
              <a:t>Module 1 &amp; Module 2 format with a 10 minute break in between </a:t>
            </a:r>
          </a:p>
          <a:p>
            <a:pPr marL="1601986" lvl="1" indent="-457200" algn="l">
              <a:lnSpc>
                <a:spcPct val="150000"/>
              </a:lnSpc>
              <a:buChar char="•"/>
            </a:pPr>
            <a:r>
              <a:rPr lang="en-US" sz="2000">
                <a:solidFill>
                  <a:schemeClr val="tx1"/>
                </a:solidFill>
                <a:latin typeface="Avenir Next LT Pro"/>
                <a:ea typeface="Lato Light"/>
                <a:cs typeface="Mukta ExtraLight" panose="020B0000000000000000" pitchFamily="34" charset="77"/>
              </a:rPr>
              <a:t>15 minute demonstration</a:t>
            </a:r>
          </a:p>
          <a:p>
            <a:pPr marL="1601986" lvl="1" indent="-457200" algn="l">
              <a:lnSpc>
                <a:spcPct val="150000"/>
              </a:lnSpc>
              <a:buChar char="•"/>
            </a:pPr>
            <a:r>
              <a:rPr lang="en-US" sz="2000">
                <a:solidFill>
                  <a:schemeClr val="tx1"/>
                </a:solidFill>
                <a:latin typeface="Avenir Next LT Pro"/>
                <a:ea typeface="Lato Light"/>
                <a:cs typeface="Mukta ExtraLight" panose="020B0000000000000000" pitchFamily="34" charset="77"/>
              </a:rPr>
              <a:t>15 minute exercise </a:t>
            </a:r>
          </a:p>
          <a:p>
            <a:pPr marL="1601986" lvl="1" indent="-457200" algn="l">
              <a:lnSpc>
                <a:spcPct val="150000"/>
              </a:lnSpc>
              <a:buChar char="•"/>
            </a:pPr>
            <a:r>
              <a:rPr lang="en-US" sz="2000">
                <a:solidFill>
                  <a:schemeClr val="tx1"/>
                </a:solidFill>
                <a:latin typeface="Avenir Next LT Pro"/>
                <a:ea typeface="Lato Light"/>
                <a:cs typeface="Mukta ExtraLight" panose="020B0000000000000000" pitchFamily="34" charset="77"/>
              </a:rPr>
              <a:t>2-3 minute group discussion</a:t>
            </a:r>
            <a:endParaRPr lang="en-US" sz="2400">
              <a:solidFill>
                <a:schemeClr val="tx1"/>
              </a:solidFill>
              <a:latin typeface="Avenir Next LT Pro"/>
              <a:ea typeface="Lato Light"/>
              <a:cs typeface="Mukta ExtraLight" panose="020B0000000000000000" pitchFamily="34" charset="77"/>
            </a:endParaRPr>
          </a:p>
          <a:p>
            <a:pPr marL="514350" indent="-457200" algn="l">
              <a:lnSpc>
                <a:spcPct val="150000"/>
              </a:lnSpc>
              <a:buChar char="•"/>
            </a:pPr>
            <a:r>
              <a:rPr lang="en-US">
                <a:solidFill>
                  <a:schemeClr val="tx1"/>
                </a:solidFill>
                <a:latin typeface="Avenir Next LT Pro"/>
                <a:ea typeface="Lato Light"/>
                <a:cs typeface="Mukta ExtraLight" panose="020B0000000000000000" pitchFamily="34" charset="77"/>
              </a:rPr>
              <a:t>We’ve provided a handout to follow along with the modules</a:t>
            </a:r>
            <a:endParaRPr lang="en-US">
              <a:solidFill>
                <a:schemeClr val="tx1"/>
              </a:solidFill>
              <a:latin typeface="Avenir Next LT Pro"/>
              <a:ea typeface="Lato Light" panose="020F0502020204030203" pitchFamily="34" charset="0"/>
              <a:cs typeface="Mukta ExtraLight" panose="020B0000000000000000" pitchFamily="34" charset="77"/>
            </a:endParaRPr>
          </a:p>
          <a:p>
            <a:pPr marL="514350" indent="-457200" algn="l">
              <a:lnSpc>
                <a:spcPct val="150000"/>
              </a:lnSpc>
              <a:buChar char="•"/>
            </a:pPr>
            <a:r>
              <a:rPr lang="en-US">
                <a:solidFill>
                  <a:schemeClr val="tx1"/>
                </a:solidFill>
                <a:latin typeface="Avenir Next LT Pro"/>
                <a:ea typeface="Lato Light"/>
                <a:cs typeface="Mukta ExtraLight" panose="020B0000000000000000" pitchFamily="34" charset="77"/>
              </a:rPr>
              <a:t>Feel free to ask questions throughout the activity &amp; exercise!</a:t>
            </a:r>
            <a:endParaRPr lang="en-US" sz="3200">
              <a:solidFill>
                <a:schemeClr val="tx1"/>
              </a:solidFill>
              <a:latin typeface="Avenir Next LT Pro"/>
              <a:ea typeface="Lato Light"/>
              <a:cs typeface="Mukta ExtraLight" panose="020B0000000000000000" pitchFamily="34" charset="77"/>
            </a:endParaRPr>
          </a:p>
          <a:p>
            <a:pPr marL="1601986" lvl="1" indent="-457200" algn="l">
              <a:lnSpc>
                <a:spcPct val="150000"/>
              </a:lnSpc>
              <a:buChar char="•"/>
            </a:pPr>
            <a:r>
              <a:rPr lang="en-US" sz="2000">
                <a:solidFill>
                  <a:schemeClr val="tx1"/>
                </a:solidFill>
                <a:latin typeface="Avenir Next LT Pro"/>
                <a:ea typeface="Lato Light"/>
                <a:cs typeface="Mukta ExtraLight" panose="020B0000000000000000" pitchFamily="34" charset="77"/>
              </a:rPr>
              <a:t>We have designated Epidemiology team members to assist you.</a:t>
            </a:r>
            <a:endParaRPr lang="en-US" sz="2000">
              <a:solidFill>
                <a:schemeClr val="tx1"/>
              </a:solidFill>
              <a:latin typeface="Avenir Next LT Pro"/>
              <a:ea typeface="Lato Light" panose="020F0502020204030203" pitchFamily="34" charset="0"/>
              <a:cs typeface="Mukta ExtraLight" panose="020B0000000000000000" pitchFamily="34" charset="77"/>
            </a:endParaRPr>
          </a:p>
          <a:p>
            <a:pPr algn="l">
              <a:lnSpc>
                <a:spcPts val="1750"/>
              </a:lnSpc>
            </a:pPr>
            <a:endParaRPr lang="en-US" sz="1600">
              <a:solidFill>
                <a:schemeClr val="tx1"/>
              </a:solidFill>
              <a:latin typeface="Peace Sans"/>
              <a:ea typeface="Lato Light" panose="020F0502020204030203" pitchFamily="34" charset="0"/>
              <a:cs typeface="Mukta ExtraLight" panose="020B0000000000000000" pitchFamily="34" charset="77"/>
            </a:endParaRPr>
          </a:p>
        </p:txBody>
      </p:sp>
    </p:spTree>
    <p:extLst>
      <p:ext uri="{BB962C8B-B14F-4D97-AF65-F5344CB8AC3E}">
        <p14:creationId xmlns:p14="http://schemas.microsoft.com/office/powerpoint/2010/main" val="384484606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0D14F3B8-1C5A-2AB5-0E2E-A96CFA4CB770}"/>
              </a:ext>
            </a:extLst>
          </p:cNvPr>
          <p:cNvSpPr txBox="1"/>
          <p:nvPr/>
        </p:nvSpPr>
        <p:spPr>
          <a:xfrm>
            <a:off x="0" y="-128172"/>
            <a:ext cx="12192000" cy="1131848"/>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0">
                <a:solidFill>
                  <a:srgbClr val="0070FF"/>
                </a:solidFill>
                <a:latin typeface="Peace Sans"/>
              </a:rPr>
              <a:t>EXPLORING HEALTH INDICATORS</a:t>
            </a:r>
          </a:p>
        </p:txBody>
      </p:sp>
      <p:sp>
        <p:nvSpPr>
          <p:cNvPr id="18" name="TextBox 17">
            <a:extLst>
              <a:ext uri="{FF2B5EF4-FFF2-40B4-BE49-F238E27FC236}">
                <a16:creationId xmlns:a16="http://schemas.microsoft.com/office/drawing/2014/main" id="{134C4AB5-A0C8-9DBC-7307-E30872BD1F2C}"/>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a:solidFill>
                  <a:srgbClr val="0070FF"/>
                </a:solidFill>
                <a:latin typeface="Poppins" panose="00000500000000000000" pitchFamily="2" charset="0"/>
                <a:cs typeface="Poppins" panose="00000500000000000000" pitchFamily="2" charset="0"/>
              </a:rPr>
              <a:t>Explore broader patterns of health outcomes, behaviors, and social determinants of health.</a:t>
            </a:r>
          </a:p>
        </p:txBody>
      </p:sp>
      <p:sp>
        <p:nvSpPr>
          <p:cNvPr id="34" name="Rectangle: Rounded Corners 33">
            <a:extLst>
              <a:ext uri="{FF2B5EF4-FFF2-40B4-BE49-F238E27FC236}">
                <a16:creationId xmlns:a16="http://schemas.microsoft.com/office/drawing/2014/main" id="{E0C18C61-2223-ED6D-C2FD-ADDD90F3D532}"/>
              </a:ext>
            </a:extLst>
          </p:cNvPr>
          <p:cNvSpPr/>
          <p:nvPr/>
        </p:nvSpPr>
        <p:spPr>
          <a:xfrm>
            <a:off x="9346019" y="5905132"/>
            <a:ext cx="2445488" cy="1100526"/>
          </a:xfrm>
          <a:prstGeom prst="round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grpSp>
        <p:nvGrpSpPr>
          <p:cNvPr id="2" name="Group 1">
            <a:extLst>
              <a:ext uri="{FF2B5EF4-FFF2-40B4-BE49-F238E27FC236}">
                <a16:creationId xmlns:a16="http://schemas.microsoft.com/office/drawing/2014/main" id="{AAFD8592-9E16-1B8F-E0B4-DBDFE37311B5}"/>
              </a:ext>
            </a:extLst>
          </p:cNvPr>
          <p:cNvGrpSpPr/>
          <p:nvPr/>
        </p:nvGrpSpPr>
        <p:grpSpPr>
          <a:xfrm>
            <a:off x="639744" y="1704975"/>
            <a:ext cx="3619500" cy="4940374"/>
            <a:chOff x="639744" y="1704975"/>
            <a:chExt cx="3619500" cy="4940374"/>
          </a:xfrm>
        </p:grpSpPr>
        <p:sp>
          <p:nvSpPr>
            <p:cNvPr id="12" name="Rectangle: Rounded Corners 11">
              <a:extLst>
                <a:ext uri="{FF2B5EF4-FFF2-40B4-BE49-F238E27FC236}">
                  <a16:creationId xmlns:a16="http://schemas.microsoft.com/office/drawing/2014/main" id="{1B0125E3-3FB7-7C96-7105-487DFB9DFC6C}"/>
                </a:ext>
              </a:extLst>
            </p:cNvPr>
            <p:cNvSpPr/>
            <p:nvPr/>
          </p:nvSpPr>
          <p:spPr>
            <a:xfrm>
              <a:off x="1872221" y="5544823"/>
              <a:ext cx="1154546" cy="1100526"/>
            </a:xfrm>
            <a:prstGeom prst="roundRect">
              <a:avLst/>
            </a:prstGeom>
            <a:solidFill>
              <a:srgbClr val="73CCEC"/>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latin typeface="+mn-lt"/>
                  <a:ea typeface="+mn-ea"/>
                  <a:cs typeface="+mn-cs"/>
                </a:rPr>
                <a:t>Access</a:t>
              </a:r>
            </a:p>
            <a:p>
              <a:pPr algn="ctr"/>
              <a:r>
                <a:rPr lang="en-US" sz="1200" b="1">
                  <a:solidFill>
                    <a:srgbClr val="FFFFFF"/>
                  </a:solidFill>
                </a:rPr>
                <a:t>topic-specific pages</a:t>
              </a:r>
              <a:endParaRPr lang="en-US" sz="1200" b="1">
                <a:solidFill>
                  <a:srgbClr val="FFFFFF"/>
                </a:solidFill>
                <a:latin typeface="+mn-lt"/>
                <a:ea typeface="+mn-ea"/>
                <a:cs typeface="+mn-cs"/>
              </a:endParaRPr>
            </a:p>
          </p:txBody>
        </p:sp>
        <p:sp>
          <p:nvSpPr>
            <p:cNvPr id="31" name="Oval 30">
              <a:extLst>
                <a:ext uri="{FF2B5EF4-FFF2-40B4-BE49-F238E27FC236}">
                  <a16:creationId xmlns:a16="http://schemas.microsoft.com/office/drawing/2014/main" id="{0DC1CBC6-FD3C-BD7B-8A27-FC5F144E9A1D}"/>
                </a:ext>
              </a:extLst>
            </p:cNvPr>
            <p:cNvSpPr/>
            <p:nvPr/>
          </p:nvSpPr>
          <p:spPr>
            <a:xfrm>
              <a:off x="639744" y="1704975"/>
              <a:ext cx="3619500" cy="3619500"/>
            </a:xfrm>
            <a:prstGeom prst="ellipse">
              <a:avLst/>
            </a:prstGeom>
            <a:blipFill dpi="0" rotWithShape="1">
              <a:blip r:embed="rId3"/>
              <a:srcRect/>
              <a:tile tx="-889000" ty="0" sx="100000" sy="100000" flip="none" algn="tl"/>
            </a:blipFill>
            <a:ln w="12700" cap="flat">
              <a:solidFill>
                <a:srgbClr val="73CCEC"/>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cxnSp>
          <p:nvCxnSpPr>
            <p:cNvPr id="36" name="Straight Connector 35">
              <a:extLst>
                <a:ext uri="{FF2B5EF4-FFF2-40B4-BE49-F238E27FC236}">
                  <a16:creationId xmlns:a16="http://schemas.microsoft.com/office/drawing/2014/main" id="{3A8D35F4-398C-4112-9FD6-4D2E9BC4F041}"/>
                </a:ext>
              </a:extLst>
            </p:cNvPr>
            <p:cNvCxnSpPr>
              <a:stCxn id="31" idx="4"/>
              <a:endCxn id="12" idx="0"/>
            </p:cNvCxnSpPr>
            <p:nvPr/>
          </p:nvCxnSpPr>
          <p:spPr>
            <a:xfrm>
              <a:off x="2449494" y="5324475"/>
              <a:ext cx="0" cy="220348"/>
            </a:xfrm>
            <a:prstGeom prst="line">
              <a:avLst/>
            </a:prstGeom>
            <a:noFill/>
            <a:ln w="12700" cap="flat">
              <a:solidFill>
                <a:srgbClr val="73CCEC"/>
              </a:solidFill>
              <a:prstDash val="solid"/>
              <a:miter lim="800000"/>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6D2A59-7C57-5350-C414-C913D233FDF3}"/>
              </a:ext>
            </a:extLst>
          </p:cNvPr>
          <p:cNvGrpSpPr/>
          <p:nvPr/>
        </p:nvGrpSpPr>
        <p:grpSpPr>
          <a:xfrm>
            <a:off x="4286250" y="1704975"/>
            <a:ext cx="3619500" cy="4940374"/>
            <a:chOff x="4286250" y="1704975"/>
            <a:chExt cx="3619500" cy="4940374"/>
          </a:xfrm>
        </p:grpSpPr>
        <p:sp>
          <p:nvSpPr>
            <p:cNvPr id="13" name="Rectangle: Rounded Corners 12">
              <a:extLst>
                <a:ext uri="{FF2B5EF4-FFF2-40B4-BE49-F238E27FC236}">
                  <a16:creationId xmlns:a16="http://schemas.microsoft.com/office/drawing/2014/main" id="{CB6CE965-2E81-E5D0-A84C-2BF3070E5565}"/>
                </a:ext>
              </a:extLst>
            </p:cNvPr>
            <p:cNvSpPr/>
            <p:nvPr/>
          </p:nvSpPr>
          <p:spPr>
            <a:xfrm>
              <a:off x="5518727" y="1704975"/>
              <a:ext cx="1154546" cy="1100526"/>
            </a:xfrm>
            <a:prstGeom prst="roundRect">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Explore health topics, sources</a:t>
              </a:r>
            </a:p>
          </p:txBody>
        </p:sp>
        <p:sp>
          <p:nvSpPr>
            <p:cNvPr id="32" name="Oval 31">
              <a:extLst>
                <a:ext uri="{FF2B5EF4-FFF2-40B4-BE49-F238E27FC236}">
                  <a16:creationId xmlns:a16="http://schemas.microsoft.com/office/drawing/2014/main" id="{B00EC6B9-840C-5F62-95C7-79DCEF82A2E4}"/>
                </a:ext>
              </a:extLst>
            </p:cNvPr>
            <p:cNvSpPr/>
            <p:nvPr/>
          </p:nvSpPr>
          <p:spPr>
            <a:xfrm>
              <a:off x="4286250" y="3025849"/>
              <a:ext cx="3619500" cy="3619500"/>
            </a:xfrm>
            <a:prstGeom prst="ellipse">
              <a:avLst/>
            </a:prstGeom>
            <a:blipFill dpi="0" rotWithShape="1">
              <a:blip r:embed="rId4"/>
              <a:srcRect/>
              <a:tile tx="-190500" ty="12700" sx="35000" sy="35000" flip="none" algn="tl"/>
            </a:blipFill>
            <a:ln w="12700" cap="flat">
              <a:solidFill>
                <a:srgbClr val="73CCEC"/>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cxnSp>
          <p:nvCxnSpPr>
            <p:cNvPr id="37" name="Straight Connector 36">
              <a:extLst>
                <a:ext uri="{FF2B5EF4-FFF2-40B4-BE49-F238E27FC236}">
                  <a16:creationId xmlns:a16="http://schemas.microsoft.com/office/drawing/2014/main" id="{7F4E89EF-DE4F-7DEF-366B-44ED92EF5AF2}"/>
                </a:ext>
              </a:extLst>
            </p:cNvPr>
            <p:cNvCxnSpPr>
              <a:cxnSpLocks/>
              <a:stCxn id="13" idx="2"/>
              <a:endCxn id="32" idx="0"/>
            </p:cNvCxnSpPr>
            <p:nvPr/>
          </p:nvCxnSpPr>
          <p:spPr>
            <a:xfrm>
              <a:off x="6096000" y="2805501"/>
              <a:ext cx="0" cy="220348"/>
            </a:xfrm>
            <a:prstGeom prst="line">
              <a:avLst/>
            </a:prstGeom>
            <a:noFill/>
            <a:ln w="12700" cap="flat">
              <a:solidFill>
                <a:srgbClr val="73CCEC"/>
              </a:solidFill>
              <a:prstDash val="solid"/>
              <a:miter lim="800000"/>
            </a:ln>
            <a:effectLst/>
            <a:sp3d/>
          </p:spPr>
          <p:style>
            <a:lnRef idx="0">
              <a:scrgbClr r="0" g="0" b="0"/>
            </a:lnRef>
            <a:fillRef idx="0">
              <a:scrgbClr r="0" g="0" b="0"/>
            </a:fillRef>
            <a:effectRef idx="0">
              <a:scrgbClr r="0" g="0" b="0"/>
            </a:effectRef>
            <a:fontRef idx="none"/>
          </p:style>
        </p:cxnSp>
      </p:grpSp>
      <p:grpSp>
        <p:nvGrpSpPr>
          <p:cNvPr id="4" name="Group 3">
            <a:extLst>
              <a:ext uri="{FF2B5EF4-FFF2-40B4-BE49-F238E27FC236}">
                <a16:creationId xmlns:a16="http://schemas.microsoft.com/office/drawing/2014/main" id="{51A80C9D-7CDC-18BB-16CC-3E51245F913B}"/>
              </a:ext>
            </a:extLst>
          </p:cNvPr>
          <p:cNvGrpSpPr/>
          <p:nvPr/>
        </p:nvGrpSpPr>
        <p:grpSpPr>
          <a:xfrm>
            <a:off x="7932756" y="1619250"/>
            <a:ext cx="3619500" cy="5026099"/>
            <a:chOff x="7932756" y="1619250"/>
            <a:chExt cx="3619500" cy="5026099"/>
          </a:xfrm>
        </p:grpSpPr>
        <p:sp>
          <p:nvSpPr>
            <p:cNvPr id="33" name="Oval 32">
              <a:extLst>
                <a:ext uri="{FF2B5EF4-FFF2-40B4-BE49-F238E27FC236}">
                  <a16:creationId xmlns:a16="http://schemas.microsoft.com/office/drawing/2014/main" id="{DCDA38EB-DAD0-2A61-B009-73EFAD915137}"/>
                </a:ext>
              </a:extLst>
            </p:cNvPr>
            <p:cNvSpPr/>
            <p:nvPr/>
          </p:nvSpPr>
          <p:spPr>
            <a:xfrm>
              <a:off x="7932756" y="1619250"/>
              <a:ext cx="3619500" cy="3619500"/>
            </a:xfrm>
            <a:prstGeom prst="ellipse">
              <a:avLst/>
            </a:prstGeom>
            <a:blipFill dpi="0" rotWithShape="1">
              <a:blip r:embed="rId5"/>
              <a:srcRect/>
              <a:tile tx="-635000" ty="12700" sx="35000" sy="35000" flip="none" algn="tl"/>
            </a:blipFill>
            <a:ln w="12700" cap="flat">
              <a:solidFill>
                <a:srgbClr val="73CCEC"/>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sp>
          <p:nvSpPr>
            <p:cNvPr id="14" name="Rectangle: Rounded Corners 13">
              <a:extLst>
                <a:ext uri="{FF2B5EF4-FFF2-40B4-BE49-F238E27FC236}">
                  <a16:creationId xmlns:a16="http://schemas.microsoft.com/office/drawing/2014/main" id="{3CE7AC1E-8DF6-FA4F-E2A6-6AB912E121FD}"/>
                </a:ext>
              </a:extLst>
            </p:cNvPr>
            <p:cNvSpPr/>
            <p:nvPr/>
          </p:nvSpPr>
          <p:spPr>
            <a:xfrm>
              <a:off x="9165233" y="5544823"/>
              <a:ext cx="1154546" cy="1100526"/>
            </a:xfrm>
            <a:prstGeom prst="roundRect">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Visualize relationships between indicators</a:t>
              </a:r>
            </a:p>
          </p:txBody>
        </p:sp>
        <p:cxnSp>
          <p:nvCxnSpPr>
            <p:cNvPr id="42" name="Straight Connector 41">
              <a:extLst>
                <a:ext uri="{FF2B5EF4-FFF2-40B4-BE49-F238E27FC236}">
                  <a16:creationId xmlns:a16="http://schemas.microsoft.com/office/drawing/2014/main" id="{11D732BF-F67D-4FD4-E6E5-3877B3308F50}"/>
                </a:ext>
              </a:extLst>
            </p:cNvPr>
            <p:cNvCxnSpPr>
              <a:cxnSpLocks/>
              <a:stCxn id="33" idx="4"/>
              <a:endCxn id="14" idx="0"/>
            </p:cNvCxnSpPr>
            <p:nvPr/>
          </p:nvCxnSpPr>
          <p:spPr>
            <a:xfrm>
              <a:off x="9742506" y="5238750"/>
              <a:ext cx="0" cy="306073"/>
            </a:xfrm>
            <a:prstGeom prst="line">
              <a:avLst/>
            </a:prstGeom>
            <a:noFill/>
            <a:ln w="12700" cap="flat">
              <a:solidFill>
                <a:srgbClr val="73CCEC"/>
              </a:solidFill>
              <a:prstDash val="solid"/>
              <a:miter lim="800000"/>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197985589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0D14F3B8-1C5A-2AB5-0E2E-A96CFA4CB770}"/>
              </a:ext>
            </a:extLst>
          </p:cNvPr>
          <p:cNvSpPr txBox="1"/>
          <p:nvPr/>
        </p:nvSpPr>
        <p:spPr>
          <a:xfrm>
            <a:off x="0" y="-128172"/>
            <a:ext cx="12192000" cy="1131848"/>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0">
                <a:solidFill>
                  <a:srgbClr val="0070FF"/>
                </a:solidFill>
                <a:latin typeface="Peace Sans"/>
              </a:rPr>
              <a:t>GRANT WRITING &amp; FUNDRAISING</a:t>
            </a:r>
          </a:p>
        </p:txBody>
      </p:sp>
      <p:sp>
        <p:nvSpPr>
          <p:cNvPr id="18" name="TextBox 17">
            <a:extLst>
              <a:ext uri="{FF2B5EF4-FFF2-40B4-BE49-F238E27FC236}">
                <a16:creationId xmlns:a16="http://schemas.microsoft.com/office/drawing/2014/main" id="{134C4AB5-A0C8-9DBC-7307-E30872BD1F2C}"/>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a:solidFill>
                  <a:srgbClr val="0070FF"/>
                </a:solidFill>
                <a:latin typeface="Poppins" panose="00000500000000000000" pitchFamily="2" charset="0"/>
                <a:cs typeface="Poppins" panose="00000500000000000000" pitchFamily="2" charset="0"/>
              </a:rPr>
              <a:t>Demonstrate need and/or build a compelling case for the potential impact of proposed initiatives.</a:t>
            </a:r>
          </a:p>
        </p:txBody>
      </p:sp>
      <p:sp>
        <p:nvSpPr>
          <p:cNvPr id="34" name="Rectangle: Rounded Corners 33">
            <a:extLst>
              <a:ext uri="{FF2B5EF4-FFF2-40B4-BE49-F238E27FC236}">
                <a16:creationId xmlns:a16="http://schemas.microsoft.com/office/drawing/2014/main" id="{E0C18C61-2223-ED6D-C2FD-ADDD90F3D532}"/>
              </a:ext>
            </a:extLst>
          </p:cNvPr>
          <p:cNvSpPr/>
          <p:nvPr/>
        </p:nvSpPr>
        <p:spPr>
          <a:xfrm>
            <a:off x="9346019" y="5905132"/>
            <a:ext cx="2445488" cy="1100526"/>
          </a:xfrm>
          <a:prstGeom prst="round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grpSp>
        <p:nvGrpSpPr>
          <p:cNvPr id="2" name="Group 1">
            <a:extLst>
              <a:ext uri="{FF2B5EF4-FFF2-40B4-BE49-F238E27FC236}">
                <a16:creationId xmlns:a16="http://schemas.microsoft.com/office/drawing/2014/main" id="{3585CE21-78FA-29D9-2E26-3F2E299CBBF3}"/>
              </a:ext>
            </a:extLst>
          </p:cNvPr>
          <p:cNvGrpSpPr/>
          <p:nvPr/>
        </p:nvGrpSpPr>
        <p:grpSpPr>
          <a:xfrm>
            <a:off x="639744" y="1704975"/>
            <a:ext cx="3619500" cy="4940374"/>
            <a:chOff x="639744" y="1704975"/>
            <a:chExt cx="3619500" cy="4940374"/>
          </a:xfrm>
        </p:grpSpPr>
        <p:sp>
          <p:nvSpPr>
            <p:cNvPr id="3" name="Rectangle: Rounded Corners 2">
              <a:extLst>
                <a:ext uri="{FF2B5EF4-FFF2-40B4-BE49-F238E27FC236}">
                  <a16:creationId xmlns:a16="http://schemas.microsoft.com/office/drawing/2014/main" id="{E80279C4-8018-CFD8-DAEA-E442CEA5C076}"/>
                </a:ext>
              </a:extLst>
            </p:cNvPr>
            <p:cNvSpPr/>
            <p:nvPr/>
          </p:nvSpPr>
          <p:spPr>
            <a:xfrm>
              <a:off x="1872220" y="5544823"/>
              <a:ext cx="1154546" cy="1100526"/>
            </a:xfrm>
            <a:prstGeom prst="roundRect">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latin typeface="+mn-lt"/>
                  <a:ea typeface="+mn-ea"/>
                  <a:cs typeface="+mn-cs"/>
                </a:rPr>
                <a:t>Stratify</a:t>
              </a:r>
              <a:br>
                <a:rPr lang="en-US" sz="1200" b="1">
                  <a:solidFill>
                    <a:srgbClr val="FFFFFF"/>
                  </a:solidFill>
                  <a:latin typeface="+mn-lt"/>
                  <a:ea typeface="+mn-ea"/>
                  <a:cs typeface="+mn-cs"/>
                </a:rPr>
              </a:br>
              <a:r>
                <a:rPr lang="en-US" sz="1200" b="1">
                  <a:solidFill>
                    <a:srgbClr val="FFFFFF"/>
                  </a:solidFill>
                  <a:latin typeface="+mn-lt"/>
                  <a:ea typeface="+mn-ea"/>
                  <a:cs typeface="+mn-cs"/>
                </a:rPr>
                <a:t>i</a:t>
              </a:r>
              <a:r>
                <a:rPr lang="en-US" sz="1200" b="1">
                  <a:solidFill>
                    <a:srgbClr val="FFFFFF"/>
                  </a:solidFill>
                </a:rPr>
                <a:t>ndicators by group</a:t>
              </a:r>
              <a:endParaRPr lang="en-US" sz="1200" b="1">
                <a:solidFill>
                  <a:srgbClr val="FFFFFF"/>
                </a:solidFill>
                <a:latin typeface="+mn-lt"/>
                <a:ea typeface="+mn-ea"/>
                <a:cs typeface="+mn-cs"/>
              </a:endParaRPr>
            </a:p>
          </p:txBody>
        </p:sp>
        <p:sp>
          <p:nvSpPr>
            <p:cNvPr id="31" name="Oval 30">
              <a:extLst>
                <a:ext uri="{FF2B5EF4-FFF2-40B4-BE49-F238E27FC236}">
                  <a16:creationId xmlns:a16="http://schemas.microsoft.com/office/drawing/2014/main" id="{0DC1CBC6-FD3C-BD7B-8A27-FC5F144E9A1D}"/>
                </a:ext>
              </a:extLst>
            </p:cNvPr>
            <p:cNvSpPr/>
            <p:nvPr/>
          </p:nvSpPr>
          <p:spPr>
            <a:xfrm>
              <a:off x="639744" y="1704975"/>
              <a:ext cx="3619500" cy="3619500"/>
            </a:xfrm>
            <a:prstGeom prst="ellipse">
              <a:avLst/>
            </a:prstGeom>
            <a:blipFill dpi="0" rotWithShape="1">
              <a:blip r:embed="rId3"/>
              <a:srcRect/>
              <a:tile tx="-825500" ty="0" sx="35000" sy="35000" flip="none" algn="tl"/>
            </a:blipFill>
            <a:ln w="12700" cap="flat">
              <a:solidFill>
                <a:srgbClr val="FFC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cxnSp>
          <p:nvCxnSpPr>
            <p:cNvPr id="36" name="Straight Connector 35">
              <a:extLst>
                <a:ext uri="{FF2B5EF4-FFF2-40B4-BE49-F238E27FC236}">
                  <a16:creationId xmlns:a16="http://schemas.microsoft.com/office/drawing/2014/main" id="{3A8D35F4-398C-4112-9FD6-4D2E9BC4F041}"/>
                </a:ext>
              </a:extLst>
            </p:cNvPr>
            <p:cNvCxnSpPr>
              <a:cxnSpLocks/>
              <a:stCxn id="31" idx="4"/>
            </p:cNvCxnSpPr>
            <p:nvPr/>
          </p:nvCxnSpPr>
          <p:spPr>
            <a:xfrm>
              <a:off x="2449494" y="5324475"/>
              <a:ext cx="0" cy="220348"/>
            </a:xfrm>
            <a:prstGeom prst="line">
              <a:avLst/>
            </a:prstGeom>
            <a:noFill/>
            <a:ln w="12700" cap="flat">
              <a:solidFill>
                <a:srgbClr val="FFBF00"/>
              </a:solidFill>
              <a:prstDash val="solid"/>
              <a:miter lim="800000"/>
            </a:ln>
            <a:effectLst/>
            <a:sp3d/>
          </p:spPr>
          <p:style>
            <a:lnRef idx="0">
              <a:scrgbClr r="0" g="0" b="0"/>
            </a:lnRef>
            <a:fillRef idx="0">
              <a:scrgbClr r="0" g="0" b="0"/>
            </a:fillRef>
            <a:effectRef idx="0">
              <a:scrgbClr r="0" g="0" b="0"/>
            </a:effectRef>
            <a:fontRef idx="none"/>
          </p:style>
        </p:cxnSp>
      </p:grpSp>
      <p:grpSp>
        <p:nvGrpSpPr>
          <p:cNvPr id="6" name="Group 5">
            <a:extLst>
              <a:ext uri="{FF2B5EF4-FFF2-40B4-BE49-F238E27FC236}">
                <a16:creationId xmlns:a16="http://schemas.microsoft.com/office/drawing/2014/main" id="{BA820970-168B-26AD-5C75-9E6DD42A8A08}"/>
              </a:ext>
            </a:extLst>
          </p:cNvPr>
          <p:cNvGrpSpPr/>
          <p:nvPr/>
        </p:nvGrpSpPr>
        <p:grpSpPr>
          <a:xfrm>
            <a:off x="4286250" y="1704975"/>
            <a:ext cx="3619500" cy="4940374"/>
            <a:chOff x="4286250" y="1704975"/>
            <a:chExt cx="3619500" cy="4940374"/>
          </a:xfrm>
        </p:grpSpPr>
        <p:sp>
          <p:nvSpPr>
            <p:cNvPr id="4" name="Rectangle: Rounded Corners 3">
              <a:extLst>
                <a:ext uri="{FF2B5EF4-FFF2-40B4-BE49-F238E27FC236}">
                  <a16:creationId xmlns:a16="http://schemas.microsoft.com/office/drawing/2014/main" id="{E4467C70-0D0C-3A7D-3A0F-4159FD734045}"/>
                </a:ext>
              </a:extLst>
            </p:cNvPr>
            <p:cNvSpPr/>
            <p:nvPr/>
          </p:nvSpPr>
          <p:spPr>
            <a:xfrm>
              <a:off x="5521416" y="1704975"/>
              <a:ext cx="1154546" cy="1100526"/>
            </a:xfrm>
            <a:prstGeom prst="roundRect">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Create custom</a:t>
              </a:r>
            </a:p>
            <a:p>
              <a:pPr algn="ctr"/>
              <a:r>
                <a:rPr lang="en-US" sz="1200" b="1">
                  <a:solidFill>
                    <a:srgbClr val="FFFFFF"/>
                  </a:solidFill>
                </a:rPr>
                <a:t>maps, tables, and charts</a:t>
              </a:r>
            </a:p>
          </p:txBody>
        </p:sp>
        <p:sp>
          <p:nvSpPr>
            <p:cNvPr id="32" name="Oval 31">
              <a:extLst>
                <a:ext uri="{FF2B5EF4-FFF2-40B4-BE49-F238E27FC236}">
                  <a16:creationId xmlns:a16="http://schemas.microsoft.com/office/drawing/2014/main" id="{B00EC6B9-840C-5F62-95C7-79DCEF82A2E4}"/>
                </a:ext>
              </a:extLst>
            </p:cNvPr>
            <p:cNvSpPr/>
            <p:nvPr/>
          </p:nvSpPr>
          <p:spPr>
            <a:xfrm>
              <a:off x="4286250" y="3025849"/>
              <a:ext cx="3619500" cy="3619500"/>
            </a:xfrm>
            <a:prstGeom prst="ellipse">
              <a:avLst/>
            </a:prstGeom>
            <a:blipFill dpi="0" rotWithShape="1">
              <a:blip r:embed="rId4"/>
              <a:srcRect/>
              <a:tile tx="-635000" ty="-190500" sx="35000" sy="35000" flip="none" algn="tl"/>
            </a:blipFill>
            <a:ln w="12700" cap="flat">
              <a:solidFill>
                <a:srgbClr val="FFC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cxnSp>
          <p:nvCxnSpPr>
            <p:cNvPr id="37" name="Straight Connector 36">
              <a:extLst>
                <a:ext uri="{FF2B5EF4-FFF2-40B4-BE49-F238E27FC236}">
                  <a16:creationId xmlns:a16="http://schemas.microsoft.com/office/drawing/2014/main" id="{7F4E89EF-DE4F-7DEF-366B-44ED92EF5AF2}"/>
                </a:ext>
              </a:extLst>
            </p:cNvPr>
            <p:cNvCxnSpPr>
              <a:cxnSpLocks/>
              <a:endCxn id="32" idx="0"/>
            </p:cNvCxnSpPr>
            <p:nvPr/>
          </p:nvCxnSpPr>
          <p:spPr>
            <a:xfrm>
              <a:off x="6096000" y="2805501"/>
              <a:ext cx="0" cy="220348"/>
            </a:xfrm>
            <a:prstGeom prst="line">
              <a:avLst/>
            </a:prstGeom>
            <a:noFill/>
            <a:ln w="12700" cap="flat">
              <a:solidFill>
                <a:srgbClr val="FFBF00"/>
              </a:solidFill>
              <a:prstDash val="solid"/>
              <a:miter lim="800000"/>
            </a:ln>
            <a:effectLst/>
            <a:sp3d/>
          </p:spPr>
          <p:style>
            <a:lnRef idx="0">
              <a:scrgbClr r="0" g="0" b="0"/>
            </a:lnRef>
            <a:fillRef idx="0">
              <a:scrgbClr r="0" g="0" b="0"/>
            </a:fillRef>
            <a:effectRef idx="0">
              <a:scrgbClr r="0" g="0" b="0"/>
            </a:effectRef>
            <a:fontRef idx="none"/>
          </p:style>
        </p:cxnSp>
      </p:grpSp>
      <p:grpSp>
        <p:nvGrpSpPr>
          <p:cNvPr id="7" name="Group 6">
            <a:extLst>
              <a:ext uri="{FF2B5EF4-FFF2-40B4-BE49-F238E27FC236}">
                <a16:creationId xmlns:a16="http://schemas.microsoft.com/office/drawing/2014/main" id="{B8909061-3FCC-0BF7-6706-E6EACF66AFF6}"/>
              </a:ext>
            </a:extLst>
          </p:cNvPr>
          <p:cNvGrpSpPr/>
          <p:nvPr/>
        </p:nvGrpSpPr>
        <p:grpSpPr>
          <a:xfrm>
            <a:off x="7932756" y="1619250"/>
            <a:ext cx="3619500" cy="5026099"/>
            <a:chOff x="7932756" y="1619250"/>
            <a:chExt cx="3619500" cy="5026099"/>
          </a:xfrm>
        </p:grpSpPr>
        <p:sp>
          <p:nvSpPr>
            <p:cNvPr id="33" name="Oval 32">
              <a:extLst>
                <a:ext uri="{FF2B5EF4-FFF2-40B4-BE49-F238E27FC236}">
                  <a16:creationId xmlns:a16="http://schemas.microsoft.com/office/drawing/2014/main" id="{DCDA38EB-DAD0-2A61-B009-73EFAD915137}"/>
                </a:ext>
              </a:extLst>
            </p:cNvPr>
            <p:cNvSpPr/>
            <p:nvPr/>
          </p:nvSpPr>
          <p:spPr>
            <a:xfrm>
              <a:off x="7932756" y="1619250"/>
              <a:ext cx="3619500" cy="3619500"/>
            </a:xfrm>
            <a:prstGeom prst="ellipse">
              <a:avLst/>
            </a:prstGeom>
            <a:blipFill dpi="0" rotWithShape="1">
              <a:blip r:embed="rId5"/>
              <a:srcRect/>
              <a:tile tx="-635000" ty="12700" sx="35000" sy="35000" flip="none" algn="tl"/>
            </a:blipFill>
            <a:ln w="12700" cap="flat">
              <a:solidFill>
                <a:srgbClr val="FFC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cxnSp>
          <p:nvCxnSpPr>
            <p:cNvPr id="42" name="Straight Connector 41">
              <a:extLst>
                <a:ext uri="{FF2B5EF4-FFF2-40B4-BE49-F238E27FC236}">
                  <a16:creationId xmlns:a16="http://schemas.microsoft.com/office/drawing/2014/main" id="{11D732BF-F67D-4FD4-E6E5-3877B3308F50}"/>
                </a:ext>
              </a:extLst>
            </p:cNvPr>
            <p:cNvCxnSpPr>
              <a:cxnSpLocks/>
              <a:stCxn id="33" idx="4"/>
            </p:cNvCxnSpPr>
            <p:nvPr/>
          </p:nvCxnSpPr>
          <p:spPr>
            <a:xfrm>
              <a:off x="9742506" y="5238750"/>
              <a:ext cx="0" cy="306073"/>
            </a:xfrm>
            <a:prstGeom prst="line">
              <a:avLst/>
            </a:prstGeom>
            <a:noFill/>
            <a:ln w="12700" cap="flat">
              <a:solidFill>
                <a:srgbClr val="FFBF00"/>
              </a:solidFill>
              <a:prstDash val="solid"/>
              <a:miter lim="800000"/>
            </a:ln>
            <a:effectLst/>
            <a:sp3d/>
          </p:spPr>
          <p:style>
            <a:lnRef idx="0">
              <a:scrgbClr r="0" g="0" b="0"/>
            </a:lnRef>
            <a:fillRef idx="0">
              <a:scrgbClr r="0" g="0" b="0"/>
            </a:fillRef>
            <a:effectRef idx="0">
              <a:scrgbClr r="0" g="0" b="0"/>
            </a:effectRef>
            <a:fontRef idx="none"/>
          </p:style>
        </p:cxnSp>
        <p:sp>
          <p:nvSpPr>
            <p:cNvPr id="5" name="Rectangle: Rounded Corners 4">
              <a:extLst>
                <a:ext uri="{FF2B5EF4-FFF2-40B4-BE49-F238E27FC236}">
                  <a16:creationId xmlns:a16="http://schemas.microsoft.com/office/drawing/2014/main" id="{442422BF-3DCD-E60B-EFB7-5B5B1604EBBF}"/>
                </a:ext>
              </a:extLst>
            </p:cNvPr>
            <p:cNvSpPr/>
            <p:nvPr/>
          </p:nvSpPr>
          <p:spPr>
            <a:xfrm>
              <a:off x="9165232" y="5544823"/>
              <a:ext cx="1154546" cy="1100526"/>
            </a:xfrm>
            <a:prstGeom prst="roundRect">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Download data</a:t>
              </a:r>
            </a:p>
          </p:txBody>
        </p:sp>
      </p:grpSp>
    </p:spTree>
    <p:extLst>
      <p:ext uri="{BB962C8B-B14F-4D97-AF65-F5344CB8AC3E}">
        <p14:creationId xmlns:p14="http://schemas.microsoft.com/office/powerpoint/2010/main" val="56754746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0D14F3B8-1C5A-2AB5-0E2E-A96CFA4CB770}"/>
              </a:ext>
            </a:extLst>
          </p:cNvPr>
          <p:cNvSpPr txBox="1"/>
          <p:nvPr/>
        </p:nvSpPr>
        <p:spPr>
          <a:xfrm>
            <a:off x="0" y="-128172"/>
            <a:ext cx="12192000" cy="1131848"/>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0">
                <a:solidFill>
                  <a:srgbClr val="0070FF"/>
                </a:solidFill>
                <a:latin typeface="Peace Sans"/>
              </a:rPr>
              <a:t>TIME PERIOD COMPARISONS</a:t>
            </a:r>
          </a:p>
        </p:txBody>
      </p:sp>
      <p:sp>
        <p:nvSpPr>
          <p:cNvPr id="18" name="TextBox 17">
            <a:extLst>
              <a:ext uri="{FF2B5EF4-FFF2-40B4-BE49-F238E27FC236}">
                <a16:creationId xmlns:a16="http://schemas.microsoft.com/office/drawing/2014/main" id="{134C4AB5-A0C8-9DBC-7307-E30872BD1F2C}"/>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a:solidFill>
                  <a:srgbClr val="0070FF"/>
                </a:solidFill>
                <a:latin typeface="Poppins" panose="00000500000000000000" pitchFamily="2" charset="0"/>
                <a:cs typeface="Poppins" panose="00000500000000000000" pitchFamily="2" charset="0"/>
              </a:rPr>
              <a:t>Monitoring changes over time to identify community trends and evaluate program effectiveness.</a:t>
            </a:r>
          </a:p>
        </p:txBody>
      </p:sp>
      <p:sp>
        <p:nvSpPr>
          <p:cNvPr id="34" name="Rectangle: Rounded Corners 33">
            <a:extLst>
              <a:ext uri="{FF2B5EF4-FFF2-40B4-BE49-F238E27FC236}">
                <a16:creationId xmlns:a16="http://schemas.microsoft.com/office/drawing/2014/main" id="{E0C18C61-2223-ED6D-C2FD-ADDD90F3D532}"/>
              </a:ext>
            </a:extLst>
          </p:cNvPr>
          <p:cNvSpPr/>
          <p:nvPr/>
        </p:nvSpPr>
        <p:spPr>
          <a:xfrm>
            <a:off x="9346019" y="5905132"/>
            <a:ext cx="2445488" cy="1100526"/>
          </a:xfrm>
          <a:prstGeom prst="round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grpSp>
        <p:nvGrpSpPr>
          <p:cNvPr id="10" name="Group 9">
            <a:extLst>
              <a:ext uri="{FF2B5EF4-FFF2-40B4-BE49-F238E27FC236}">
                <a16:creationId xmlns:a16="http://schemas.microsoft.com/office/drawing/2014/main" id="{5AE0ED7D-F686-E5A4-E884-954F9A063D72}"/>
              </a:ext>
            </a:extLst>
          </p:cNvPr>
          <p:cNvGrpSpPr/>
          <p:nvPr/>
        </p:nvGrpSpPr>
        <p:grpSpPr>
          <a:xfrm>
            <a:off x="639744" y="1704975"/>
            <a:ext cx="3619500" cy="4940374"/>
            <a:chOff x="639744" y="1704975"/>
            <a:chExt cx="3619500" cy="4940374"/>
          </a:xfrm>
        </p:grpSpPr>
        <p:sp>
          <p:nvSpPr>
            <p:cNvPr id="6" name="Rectangle: Rounded Corners 5">
              <a:extLst>
                <a:ext uri="{FF2B5EF4-FFF2-40B4-BE49-F238E27FC236}">
                  <a16:creationId xmlns:a16="http://schemas.microsoft.com/office/drawing/2014/main" id="{F10BFC94-F837-9889-D0A0-312381B298A2}"/>
                </a:ext>
              </a:extLst>
            </p:cNvPr>
            <p:cNvSpPr/>
            <p:nvPr/>
          </p:nvSpPr>
          <p:spPr>
            <a:xfrm>
              <a:off x="1872220" y="5544823"/>
              <a:ext cx="1154546" cy="1100526"/>
            </a:xfrm>
            <a:prstGeom prst="roundRect">
              <a:avLst/>
            </a:prstGeom>
            <a:solidFill>
              <a:srgbClr val="485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Changes in health outcomes over time</a:t>
              </a:r>
            </a:p>
          </p:txBody>
        </p:sp>
        <p:sp>
          <p:nvSpPr>
            <p:cNvPr id="31" name="Oval 30">
              <a:extLst>
                <a:ext uri="{FF2B5EF4-FFF2-40B4-BE49-F238E27FC236}">
                  <a16:creationId xmlns:a16="http://schemas.microsoft.com/office/drawing/2014/main" id="{0DC1CBC6-FD3C-BD7B-8A27-FC5F144E9A1D}"/>
                </a:ext>
              </a:extLst>
            </p:cNvPr>
            <p:cNvSpPr/>
            <p:nvPr/>
          </p:nvSpPr>
          <p:spPr>
            <a:xfrm>
              <a:off x="639744" y="1704975"/>
              <a:ext cx="3619500" cy="3619500"/>
            </a:xfrm>
            <a:prstGeom prst="ellipse">
              <a:avLst/>
            </a:prstGeom>
            <a:blipFill dpi="0" rotWithShape="1">
              <a:blip r:embed="rId3"/>
              <a:srcRect/>
              <a:tile tx="-571500" ty="-254000" sx="35000" sy="35000" flip="none" algn="tl"/>
            </a:blipFill>
            <a:ln w="12700" cap="flat">
              <a:solidFill>
                <a:srgbClr val="485CC7"/>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cxnSp>
          <p:nvCxnSpPr>
            <p:cNvPr id="36" name="Straight Connector 35">
              <a:extLst>
                <a:ext uri="{FF2B5EF4-FFF2-40B4-BE49-F238E27FC236}">
                  <a16:creationId xmlns:a16="http://schemas.microsoft.com/office/drawing/2014/main" id="{3A8D35F4-398C-4112-9FD6-4D2E9BC4F041}"/>
                </a:ext>
              </a:extLst>
            </p:cNvPr>
            <p:cNvCxnSpPr>
              <a:cxnSpLocks/>
              <a:stCxn id="31" idx="4"/>
            </p:cNvCxnSpPr>
            <p:nvPr/>
          </p:nvCxnSpPr>
          <p:spPr>
            <a:xfrm>
              <a:off x="2449494" y="5324475"/>
              <a:ext cx="0" cy="220348"/>
            </a:xfrm>
            <a:prstGeom prst="line">
              <a:avLst/>
            </a:prstGeom>
            <a:noFill/>
            <a:ln w="12700" cap="flat">
              <a:solidFill>
                <a:srgbClr val="485CC7"/>
              </a:solidFill>
              <a:prstDash val="solid"/>
              <a:miter lim="800000"/>
            </a:ln>
            <a:effectLst/>
            <a:sp3d/>
          </p:spPr>
          <p:style>
            <a:lnRef idx="0">
              <a:scrgbClr r="0" g="0" b="0"/>
            </a:lnRef>
            <a:fillRef idx="0">
              <a:scrgbClr r="0" g="0" b="0"/>
            </a:fillRef>
            <a:effectRef idx="0">
              <a:scrgbClr r="0" g="0" b="0"/>
            </a:effectRef>
            <a:fontRef idx="none"/>
          </p:style>
        </p:cxnSp>
      </p:grpSp>
      <p:grpSp>
        <p:nvGrpSpPr>
          <p:cNvPr id="11" name="Group 10">
            <a:extLst>
              <a:ext uri="{FF2B5EF4-FFF2-40B4-BE49-F238E27FC236}">
                <a16:creationId xmlns:a16="http://schemas.microsoft.com/office/drawing/2014/main" id="{1C6DC01E-7986-2AC5-7A5E-19743C247ACD}"/>
              </a:ext>
            </a:extLst>
          </p:cNvPr>
          <p:cNvGrpSpPr/>
          <p:nvPr/>
        </p:nvGrpSpPr>
        <p:grpSpPr>
          <a:xfrm>
            <a:off x="4286248" y="1712900"/>
            <a:ext cx="3619500" cy="4932449"/>
            <a:chOff x="4286248" y="1712900"/>
            <a:chExt cx="3619500" cy="4932449"/>
          </a:xfrm>
        </p:grpSpPr>
        <p:sp>
          <p:nvSpPr>
            <p:cNvPr id="9" name="Oval 8">
              <a:extLst>
                <a:ext uri="{FF2B5EF4-FFF2-40B4-BE49-F238E27FC236}">
                  <a16:creationId xmlns:a16="http://schemas.microsoft.com/office/drawing/2014/main" id="{4E200E53-2DFB-78C3-D7BD-2205A38F1323}"/>
                </a:ext>
              </a:extLst>
            </p:cNvPr>
            <p:cNvSpPr/>
            <p:nvPr/>
          </p:nvSpPr>
          <p:spPr>
            <a:xfrm>
              <a:off x="4286248" y="3025849"/>
              <a:ext cx="3619500" cy="3619500"/>
            </a:xfrm>
            <a:prstGeom prst="ellipse">
              <a:avLst/>
            </a:prstGeom>
            <a:blipFill dpi="0" rotWithShape="1">
              <a:blip r:embed="rId4"/>
              <a:srcRect/>
              <a:tile tx="-952500" ty="-381000" sx="35000" sy="35000" flip="none" algn="tl"/>
            </a:blipFill>
            <a:ln w="12700" cap="flat">
              <a:solidFill>
                <a:srgbClr val="485CC7"/>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sp>
          <p:nvSpPr>
            <p:cNvPr id="7" name="Rectangle: Rounded Corners 6">
              <a:extLst>
                <a:ext uri="{FF2B5EF4-FFF2-40B4-BE49-F238E27FC236}">
                  <a16:creationId xmlns:a16="http://schemas.microsoft.com/office/drawing/2014/main" id="{AE72BC14-3388-9488-BF33-15FDC1FE7351}"/>
                </a:ext>
              </a:extLst>
            </p:cNvPr>
            <p:cNvSpPr/>
            <p:nvPr/>
          </p:nvSpPr>
          <p:spPr>
            <a:xfrm>
              <a:off x="5525274" y="1712900"/>
              <a:ext cx="1154546" cy="1100526"/>
            </a:xfrm>
            <a:prstGeom prst="roundRect">
              <a:avLst/>
            </a:prstGeom>
            <a:solidFill>
              <a:srgbClr val="485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Changes in population composition over time</a:t>
              </a:r>
            </a:p>
          </p:txBody>
        </p:sp>
        <p:cxnSp>
          <p:nvCxnSpPr>
            <p:cNvPr id="37" name="Straight Connector 36">
              <a:extLst>
                <a:ext uri="{FF2B5EF4-FFF2-40B4-BE49-F238E27FC236}">
                  <a16:creationId xmlns:a16="http://schemas.microsoft.com/office/drawing/2014/main" id="{7F4E89EF-DE4F-7DEF-366B-44ED92EF5AF2}"/>
                </a:ext>
              </a:extLst>
            </p:cNvPr>
            <p:cNvCxnSpPr>
              <a:cxnSpLocks/>
            </p:cNvCxnSpPr>
            <p:nvPr/>
          </p:nvCxnSpPr>
          <p:spPr>
            <a:xfrm>
              <a:off x="6096000" y="2805501"/>
              <a:ext cx="0" cy="220348"/>
            </a:xfrm>
            <a:prstGeom prst="line">
              <a:avLst/>
            </a:prstGeom>
            <a:noFill/>
            <a:ln w="12700" cap="flat">
              <a:solidFill>
                <a:srgbClr val="485CC7"/>
              </a:solidFill>
              <a:prstDash val="solid"/>
              <a:miter lim="800000"/>
            </a:ln>
            <a:effectLst/>
            <a:sp3d/>
          </p:spPr>
          <p:style>
            <a:lnRef idx="0">
              <a:scrgbClr r="0" g="0" b="0"/>
            </a:lnRef>
            <a:fillRef idx="0">
              <a:scrgbClr r="0" g="0" b="0"/>
            </a:fillRef>
            <a:effectRef idx="0">
              <a:scrgbClr r="0" g="0" b="0"/>
            </a:effectRef>
            <a:fontRef idx="none"/>
          </p:style>
        </p:cxnSp>
      </p:grpSp>
      <p:grpSp>
        <p:nvGrpSpPr>
          <p:cNvPr id="12" name="Group 11">
            <a:extLst>
              <a:ext uri="{FF2B5EF4-FFF2-40B4-BE49-F238E27FC236}">
                <a16:creationId xmlns:a16="http://schemas.microsoft.com/office/drawing/2014/main" id="{48CED9F6-2577-8D25-490C-38EDE9D43534}"/>
              </a:ext>
            </a:extLst>
          </p:cNvPr>
          <p:cNvGrpSpPr/>
          <p:nvPr/>
        </p:nvGrpSpPr>
        <p:grpSpPr>
          <a:xfrm>
            <a:off x="7932756" y="1619250"/>
            <a:ext cx="3619500" cy="5026099"/>
            <a:chOff x="7932756" y="1619250"/>
            <a:chExt cx="3619500" cy="5026099"/>
          </a:xfrm>
        </p:grpSpPr>
        <p:sp>
          <p:nvSpPr>
            <p:cNvPr id="33" name="Oval 32">
              <a:extLst>
                <a:ext uri="{FF2B5EF4-FFF2-40B4-BE49-F238E27FC236}">
                  <a16:creationId xmlns:a16="http://schemas.microsoft.com/office/drawing/2014/main" id="{DCDA38EB-DAD0-2A61-B009-73EFAD915137}"/>
                </a:ext>
              </a:extLst>
            </p:cNvPr>
            <p:cNvSpPr/>
            <p:nvPr/>
          </p:nvSpPr>
          <p:spPr>
            <a:xfrm>
              <a:off x="7932756" y="1619250"/>
              <a:ext cx="3619500" cy="3619500"/>
            </a:xfrm>
            <a:prstGeom prst="ellipse">
              <a:avLst/>
            </a:prstGeom>
            <a:blipFill dpi="0" rotWithShape="1">
              <a:blip r:embed="rId5"/>
              <a:srcRect/>
              <a:tile tx="-1524000" ty="508000" sx="90000" sy="90000" flip="none" algn="tl"/>
            </a:blipFill>
            <a:ln w="12700" cap="flat">
              <a:solidFill>
                <a:srgbClr val="485CC7"/>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cxnSp>
          <p:nvCxnSpPr>
            <p:cNvPr id="42" name="Straight Connector 41">
              <a:extLst>
                <a:ext uri="{FF2B5EF4-FFF2-40B4-BE49-F238E27FC236}">
                  <a16:creationId xmlns:a16="http://schemas.microsoft.com/office/drawing/2014/main" id="{11D732BF-F67D-4FD4-E6E5-3877B3308F50}"/>
                </a:ext>
              </a:extLst>
            </p:cNvPr>
            <p:cNvCxnSpPr>
              <a:cxnSpLocks/>
              <a:stCxn id="33" idx="4"/>
            </p:cNvCxnSpPr>
            <p:nvPr/>
          </p:nvCxnSpPr>
          <p:spPr>
            <a:xfrm>
              <a:off x="9742506" y="5238750"/>
              <a:ext cx="0" cy="306073"/>
            </a:xfrm>
            <a:prstGeom prst="line">
              <a:avLst/>
            </a:prstGeom>
            <a:noFill/>
            <a:ln w="12700" cap="flat">
              <a:solidFill>
                <a:srgbClr val="485CC7"/>
              </a:solidFill>
              <a:prstDash val="solid"/>
              <a:miter lim="800000"/>
            </a:ln>
            <a:effectLst/>
            <a:sp3d/>
          </p:spPr>
          <p:style>
            <a:lnRef idx="0">
              <a:scrgbClr r="0" g="0" b="0"/>
            </a:lnRef>
            <a:fillRef idx="0">
              <a:scrgbClr r="0" g="0" b="0"/>
            </a:fillRef>
            <a:effectRef idx="0">
              <a:scrgbClr r="0" g="0" b="0"/>
            </a:effectRef>
            <a:fontRef idx="none"/>
          </p:style>
        </p:cxnSp>
        <p:sp>
          <p:nvSpPr>
            <p:cNvPr id="8" name="Rectangle: Rounded Corners 7">
              <a:extLst>
                <a:ext uri="{FF2B5EF4-FFF2-40B4-BE49-F238E27FC236}">
                  <a16:creationId xmlns:a16="http://schemas.microsoft.com/office/drawing/2014/main" id="{C0096AB9-E48E-9FC1-E0E2-2654DD98933B}"/>
                </a:ext>
              </a:extLst>
            </p:cNvPr>
            <p:cNvSpPr/>
            <p:nvPr/>
          </p:nvSpPr>
          <p:spPr>
            <a:xfrm>
              <a:off x="9165232" y="5544823"/>
              <a:ext cx="1154546" cy="1100526"/>
            </a:xfrm>
            <a:prstGeom prst="roundRect">
              <a:avLst/>
            </a:prstGeom>
            <a:solidFill>
              <a:srgbClr val="485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Evaluate programs and/or projects</a:t>
              </a:r>
            </a:p>
          </p:txBody>
        </p:sp>
      </p:grpSp>
    </p:spTree>
    <p:extLst>
      <p:ext uri="{BB962C8B-B14F-4D97-AF65-F5344CB8AC3E}">
        <p14:creationId xmlns:p14="http://schemas.microsoft.com/office/powerpoint/2010/main" val="41470564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BBC61C-7786-AD09-05A8-526B5B29C2FA}"/>
              </a:ext>
            </a:extLst>
          </p:cNvPr>
          <p:cNvSpPr txBox="1"/>
          <p:nvPr/>
        </p:nvSpPr>
        <p:spPr>
          <a:xfrm>
            <a:off x="0" y="-159633"/>
            <a:ext cx="12192000" cy="1150315"/>
          </a:xfrm>
          <a:prstGeom prst="rect">
            <a:avLst/>
          </a:prstGeom>
          <a:noFill/>
        </p:spPr>
        <p:txBody>
          <a:bodyPr wrap="square" lIns="91440" tIns="45720" rIns="91440" bIns="45720"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r>
              <a:rPr lang="en-US" sz="4000" spc="0">
                <a:solidFill>
                  <a:srgbClr val="0070FF"/>
                </a:solidFill>
                <a:latin typeface="Peace Sans"/>
              </a:rPr>
              <a:t>NEXT STEPS</a:t>
            </a:r>
            <a:endParaRPr lang="en-US" sz="4000" b="1" spc="0">
              <a:solidFill>
                <a:srgbClr val="0070FF"/>
              </a:solidFill>
              <a:latin typeface="Peace Sans"/>
            </a:endParaRPr>
          </a:p>
        </p:txBody>
      </p:sp>
      <p:sp>
        <p:nvSpPr>
          <p:cNvPr id="2" name="Subtitle 2">
            <a:extLst>
              <a:ext uri="{FF2B5EF4-FFF2-40B4-BE49-F238E27FC236}">
                <a16:creationId xmlns:a16="http://schemas.microsoft.com/office/drawing/2014/main" id="{91D9F88B-695A-A509-3DE4-5D52CF3CEDF6}"/>
              </a:ext>
            </a:extLst>
          </p:cNvPr>
          <p:cNvSpPr txBox="1">
            <a:spLocks/>
          </p:cNvSpPr>
          <p:nvPr/>
        </p:nvSpPr>
        <p:spPr>
          <a:xfrm>
            <a:off x="946849" y="1356975"/>
            <a:ext cx="10494839" cy="2997744"/>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514350" indent="-457200" algn="l">
              <a:lnSpc>
                <a:spcPct val="100000"/>
              </a:lnSpc>
              <a:buChar char="•"/>
            </a:pPr>
            <a:r>
              <a:rPr lang="en-US" sz="2800">
                <a:solidFill>
                  <a:schemeClr val="tx1"/>
                </a:solidFill>
                <a:latin typeface="Avenir Next LT Pro"/>
                <a:ea typeface="Lato Light"/>
                <a:cs typeface="Mukta ExtraLight" panose="020B0000000000000000" pitchFamily="34" charset="77"/>
              </a:rPr>
              <a:t>Visit this web page to step through content presented during this workshop and other material (including module 3). The web page includes videos and links to other useful, atlas-related resources. </a:t>
            </a:r>
          </a:p>
          <a:p>
            <a:pPr marL="514350" indent="-457200" algn="l">
              <a:lnSpc>
                <a:spcPct val="100000"/>
              </a:lnSpc>
              <a:buChar char="•"/>
            </a:pPr>
            <a:r>
              <a:rPr lang="en-US" sz="2800">
                <a:solidFill>
                  <a:schemeClr val="tx1"/>
                </a:solidFill>
                <a:latin typeface="Avenir Next LT Pro"/>
                <a:ea typeface="Lato Light"/>
                <a:cs typeface="Mukta ExtraLight" panose="020B0000000000000000" pitchFamily="34" charset="77"/>
              </a:rPr>
              <a:t>Atlas workspaces can be provided to participants who wish to save their custom maps, tables, charts, and other insights.</a:t>
            </a:r>
            <a:endParaRPr lang="en-US" sz="2800">
              <a:solidFill>
                <a:schemeClr val="tx1"/>
              </a:solidFill>
              <a:latin typeface="Peace Sans"/>
              <a:ea typeface="Lato Light" panose="020F0502020204030203" pitchFamily="34" charset="0"/>
              <a:cs typeface="Mukta ExtraLight" panose="020B0000000000000000" pitchFamily="34" charset="77"/>
            </a:endParaRPr>
          </a:p>
          <a:p>
            <a:pPr marL="171450" indent="-171450" algn="l">
              <a:lnSpc>
                <a:spcPts val="1750"/>
              </a:lnSpc>
              <a:buFont typeface="Arial" panose="020B0604020202020204" pitchFamily="34" charset="0"/>
              <a:buChar char="•"/>
            </a:pPr>
            <a:endParaRPr lang="en-US" sz="1600">
              <a:solidFill>
                <a:schemeClr val="tx1"/>
              </a:solidFill>
              <a:latin typeface="Peace Sans"/>
              <a:ea typeface="Lato Light" panose="020F0502020204030203" pitchFamily="34" charset="0"/>
              <a:cs typeface="Mukta ExtraLight" panose="020B0000000000000000" pitchFamily="34" charset="77"/>
            </a:endParaRPr>
          </a:p>
        </p:txBody>
      </p:sp>
    </p:spTree>
    <p:extLst>
      <p:ext uri="{BB962C8B-B14F-4D97-AF65-F5344CB8AC3E}">
        <p14:creationId xmlns:p14="http://schemas.microsoft.com/office/powerpoint/2010/main" val="1202015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BBC61C-7786-AD09-05A8-526B5B29C2FA}"/>
              </a:ext>
            </a:extLst>
          </p:cNvPr>
          <p:cNvSpPr txBox="1"/>
          <p:nvPr/>
        </p:nvSpPr>
        <p:spPr>
          <a:xfrm>
            <a:off x="0" y="-159633"/>
            <a:ext cx="12192000" cy="1150315"/>
          </a:xfrm>
          <a:prstGeom prst="rect">
            <a:avLst/>
          </a:prstGeom>
          <a:noFill/>
        </p:spPr>
        <p:txBody>
          <a:bodyPr wrap="square" lIns="91440" tIns="45720" rIns="91440" bIns="45720"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r>
              <a:rPr lang="en-US" sz="4000" spc="0">
                <a:solidFill>
                  <a:srgbClr val="0070FF"/>
                </a:solidFill>
                <a:latin typeface="Peace Sans"/>
              </a:rPr>
              <a:t>QR Survey Code </a:t>
            </a:r>
            <a:endParaRPr lang="en-US" sz="4000" b="1" spc="0">
              <a:solidFill>
                <a:srgbClr val="0070FF"/>
              </a:solidFill>
              <a:latin typeface="Peace Sans"/>
            </a:endParaRPr>
          </a:p>
        </p:txBody>
      </p:sp>
      <p:pic>
        <p:nvPicPr>
          <p:cNvPr id="2" name="Picture 1">
            <a:extLst>
              <a:ext uri="{FF2B5EF4-FFF2-40B4-BE49-F238E27FC236}">
                <a16:creationId xmlns:a16="http://schemas.microsoft.com/office/drawing/2014/main" id="{8C60E70A-446B-6124-3CF2-352FEDA351D6}"/>
              </a:ext>
            </a:extLst>
          </p:cNvPr>
          <p:cNvPicPr>
            <a:picLocks noChangeAspect="1"/>
          </p:cNvPicPr>
          <p:nvPr/>
        </p:nvPicPr>
        <p:blipFill>
          <a:blip r:embed="rId3"/>
          <a:stretch>
            <a:fillRect/>
          </a:stretch>
        </p:blipFill>
        <p:spPr>
          <a:xfrm>
            <a:off x="3893539" y="1388932"/>
            <a:ext cx="4404922" cy="4417413"/>
          </a:xfrm>
          <a:prstGeom prst="rect">
            <a:avLst/>
          </a:prstGeom>
        </p:spPr>
      </p:pic>
    </p:spTree>
    <p:extLst>
      <p:ext uri="{BB962C8B-B14F-4D97-AF65-F5344CB8AC3E}">
        <p14:creationId xmlns:p14="http://schemas.microsoft.com/office/powerpoint/2010/main" val="42411811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0D14F3B8-1C5A-2AB5-0E2E-A96CFA4CB770}"/>
              </a:ext>
            </a:extLst>
          </p:cNvPr>
          <p:cNvSpPr txBox="1"/>
          <p:nvPr/>
        </p:nvSpPr>
        <p:spPr>
          <a:xfrm>
            <a:off x="0" y="-128172"/>
            <a:ext cx="12192000" cy="1131848"/>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0">
                <a:solidFill>
                  <a:srgbClr val="0070FF"/>
                </a:solidFill>
                <a:latin typeface="Peace Sans"/>
              </a:rPr>
              <a:t>POTENTIAL USES OF HEALTH INDICATOR DATA</a:t>
            </a:r>
          </a:p>
        </p:txBody>
      </p:sp>
      <p:sp>
        <p:nvSpPr>
          <p:cNvPr id="18" name="TextBox 17">
            <a:extLst>
              <a:ext uri="{FF2B5EF4-FFF2-40B4-BE49-F238E27FC236}">
                <a16:creationId xmlns:a16="http://schemas.microsoft.com/office/drawing/2014/main" id="{134C4AB5-A0C8-9DBC-7307-E30872BD1F2C}"/>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a:solidFill>
                  <a:srgbClr val="0070FF"/>
                </a:solidFill>
                <a:latin typeface="Poppins" panose="00000500000000000000" pitchFamily="2" charset="0"/>
                <a:cs typeface="Poppins" panose="00000500000000000000" pitchFamily="2" charset="0"/>
              </a:rPr>
              <a:t>Community-based organizations help bridge the gap between public health data and community action. </a:t>
            </a:r>
          </a:p>
        </p:txBody>
      </p:sp>
      <p:pic>
        <p:nvPicPr>
          <p:cNvPr id="2" name="Picture 1">
            <a:extLst>
              <a:ext uri="{FF2B5EF4-FFF2-40B4-BE49-F238E27FC236}">
                <a16:creationId xmlns:a16="http://schemas.microsoft.com/office/drawing/2014/main" id="{8754BDBC-BE58-0CE6-48CF-7FBEC648A5CB}"/>
              </a:ext>
            </a:extLst>
          </p:cNvPr>
          <p:cNvPicPr>
            <a:picLocks noChangeAspect="1"/>
          </p:cNvPicPr>
          <p:nvPr/>
        </p:nvPicPr>
        <p:blipFill>
          <a:blip r:embed="rId3">
            <a:alphaModFix amt="50000"/>
          </a:blip>
          <a:stretch>
            <a:fillRect/>
          </a:stretch>
        </p:blipFill>
        <p:spPr>
          <a:xfrm>
            <a:off x="1336147" y="1855412"/>
            <a:ext cx="3929597" cy="3998912"/>
          </a:xfrm>
          <a:prstGeom prst="rect">
            <a:avLst/>
          </a:prstGeom>
        </p:spPr>
      </p:pic>
      <p:grpSp>
        <p:nvGrpSpPr>
          <p:cNvPr id="3" name="Group 2">
            <a:extLst>
              <a:ext uri="{FF2B5EF4-FFF2-40B4-BE49-F238E27FC236}">
                <a16:creationId xmlns:a16="http://schemas.microsoft.com/office/drawing/2014/main" id="{66A9D778-4558-3B4B-681C-9F7E34ED05A5}"/>
              </a:ext>
            </a:extLst>
          </p:cNvPr>
          <p:cNvGrpSpPr/>
          <p:nvPr/>
        </p:nvGrpSpPr>
        <p:grpSpPr>
          <a:xfrm>
            <a:off x="6301667" y="3222513"/>
            <a:ext cx="4825500" cy="1182730"/>
            <a:chOff x="6257279" y="1300532"/>
            <a:chExt cx="4825500" cy="1182730"/>
          </a:xfrm>
        </p:grpSpPr>
        <p:sp>
          <p:nvSpPr>
            <p:cNvPr id="4" name="Striped Right Arrow 46">
              <a:extLst>
                <a:ext uri="{FF2B5EF4-FFF2-40B4-BE49-F238E27FC236}">
                  <a16:creationId xmlns:a16="http://schemas.microsoft.com/office/drawing/2014/main" id="{62B277E2-3617-700E-24A5-A7570C3BA237}"/>
                </a:ext>
              </a:extLst>
            </p:cNvPr>
            <p:cNvSpPr/>
            <p:nvPr/>
          </p:nvSpPr>
          <p:spPr>
            <a:xfrm>
              <a:off x="6257279" y="1371249"/>
              <a:ext cx="1426734" cy="1112013"/>
            </a:xfrm>
            <a:prstGeom prst="stripedRightArrow">
              <a:avLst>
                <a:gd name="adj1" fmla="val 68868"/>
                <a:gd name="adj2" fmla="val 40566"/>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rgbClr val="FFFFFF"/>
                  </a:solidFill>
                </a:rPr>
                <a:t>2</a:t>
              </a:r>
            </a:p>
          </p:txBody>
        </p:sp>
        <p:sp>
          <p:nvSpPr>
            <p:cNvPr id="5" name="TextBox 4">
              <a:extLst>
                <a:ext uri="{FF2B5EF4-FFF2-40B4-BE49-F238E27FC236}">
                  <a16:creationId xmlns:a16="http://schemas.microsoft.com/office/drawing/2014/main" id="{BEBBDC52-320F-F7DD-1859-012235ADD820}"/>
                </a:ext>
              </a:extLst>
            </p:cNvPr>
            <p:cNvSpPr txBox="1"/>
            <p:nvPr/>
          </p:nvSpPr>
          <p:spPr>
            <a:xfrm>
              <a:off x="7845995" y="1300532"/>
              <a:ext cx="3236784" cy="400110"/>
            </a:xfrm>
            <a:prstGeom prst="rect">
              <a:avLst/>
            </a:prstGeom>
            <a:noFill/>
          </p:spPr>
          <p:txBody>
            <a:bodyPr wrap="none" lIns="91440" tIns="45720" rIns="91440" bIns="45720" rtlCol="0" anchor="b" anchorCtr="0">
              <a:spAutoFit/>
            </a:bodyPr>
            <a:lstStyle/>
            <a:p>
              <a:r>
                <a:rPr lang="en-US" sz="2000" b="1">
                  <a:solidFill>
                    <a:srgbClr val="FFBF00"/>
                  </a:solidFill>
                  <a:latin typeface="Peace Sans"/>
                  <a:ea typeface="League Spartan" charset="0"/>
                  <a:cs typeface="Poppins"/>
                </a:rPr>
                <a:t>Grant Writing &amp; Fundraising </a:t>
              </a:r>
            </a:p>
          </p:txBody>
        </p:sp>
        <p:sp>
          <p:nvSpPr>
            <p:cNvPr id="6" name="Subtitle 2">
              <a:extLst>
                <a:ext uri="{FF2B5EF4-FFF2-40B4-BE49-F238E27FC236}">
                  <a16:creationId xmlns:a16="http://schemas.microsoft.com/office/drawing/2014/main" id="{4CE427F0-5EDE-A8BD-DFA9-869CB275E9FB}"/>
                </a:ext>
              </a:extLst>
            </p:cNvPr>
            <p:cNvSpPr txBox="1">
              <a:spLocks/>
            </p:cNvSpPr>
            <p:nvPr/>
          </p:nvSpPr>
          <p:spPr>
            <a:xfrm>
              <a:off x="7845994" y="1750167"/>
              <a:ext cx="2424441" cy="721608"/>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a:solidFill>
                    <a:schemeClr val="tx1"/>
                  </a:solidFill>
                  <a:latin typeface="Peace Sans"/>
                  <a:ea typeface="Lato Light"/>
                  <a:cs typeface="Mukta ExtraLight" panose="020B0000000000000000" pitchFamily="34" charset="77"/>
                </a:rPr>
                <a:t>Demonstrate need and/or build a compelling case for the potential impact of proposed initiatives</a:t>
              </a:r>
            </a:p>
          </p:txBody>
        </p:sp>
      </p:grpSp>
      <p:grpSp>
        <p:nvGrpSpPr>
          <p:cNvPr id="7" name="Group 6">
            <a:extLst>
              <a:ext uri="{FF2B5EF4-FFF2-40B4-BE49-F238E27FC236}">
                <a16:creationId xmlns:a16="http://schemas.microsoft.com/office/drawing/2014/main" id="{482BD0FB-412F-263D-6A58-5CC1DAED2243}"/>
              </a:ext>
            </a:extLst>
          </p:cNvPr>
          <p:cNvGrpSpPr/>
          <p:nvPr/>
        </p:nvGrpSpPr>
        <p:grpSpPr>
          <a:xfrm>
            <a:off x="6301667" y="1688491"/>
            <a:ext cx="4131400" cy="1182731"/>
            <a:chOff x="6257279" y="3166426"/>
            <a:chExt cx="4131400" cy="1182731"/>
          </a:xfrm>
        </p:grpSpPr>
        <p:sp>
          <p:nvSpPr>
            <p:cNvPr id="8" name="Striped Right Arrow 52">
              <a:extLst>
                <a:ext uri="{FF2B5EF4-FFF2-40B4-BE49-F238E27FC236}">
                  <a16:creationId xmlns:a16="http://schemas.microsoft.com/office/drawing/2014/main" id="{9BDA9D60-F57D-9D3A-4F2F-88504ECB596E}"/>
                </a:ext>
              </a:extLst>
            </p:cNvPr>
            <p:cNvSpPr/>
            <p:nvPr/>
          </p:nvSpPr>
          <p:spPr>
            <a:xfrm>
              <a:off x="6257279" y="3237144"/>
              <a:ext cx="1426734" cy="1112013"/>
            </a:xfrm>
            <a:prstGeom prst="stripedRightArrow">
              <a:avLst>
                <a:gd name="adj1" fmla="val 68868"/>
                <a:gd name="adj2" fmla="val 40566"/>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rgbClr val="FFFFFF"/>
                  </a:solidFill>
                </a:rPr>
                <a:t>1</a:t>
              </a:r>
            </a:p>
          </p:txBody>
        </p:sp>
        <p:sp>
          <p:nvSpPr>
            <p:cNvPr id="9" name="TextBox 8">
              <a:extLst>
                <a:ext uri="{FF2B5EF4-FFF2-40B4-BE49-F238E27FC236}">
                  <a16:creationId xmlns:a16="http://schemas.microsoft.com/office/drawing/2014/main" id="{BA41DEED-BF8A-1874-8CC9-B7316C4A423F}"/>
                </a:ext>
              </a:extLst>
            </p:cNvPr>
            <p:cNvSpPr txBox="1"/>
            <p:nvPr/>
          </p:nvSpPr>
          <p:spPr>
            <a:xfrm>
              <a:off x="7845995" y="3166426"/>
              <a:ext cx="2542684" cy="400110"/>
            </a:xfrm>
            <a:prstGeom prst="rect">
              <a:avLst/>
            </a:prstGeom>
            <a:noFill/>
          </p:spPr>
          <p:txBody>
            <a:bodyPr wrap="none" rtlCol="0" anchor="b" anchorCtr="0">
              <a:spAutoFit/>
            </a:bodyPr>
            <a:lstStyle/>
            <a:p>
              <a:r>
                <a:rPr lang="en-US" sz="2000" b="1">
                  <a:solidFill>
                    <a:srgbClr val="73CCEC"/>
                  </a:solidFill>
                  <a:latin typeface="Peace Sans"/>
                  <a:ea typeface="League Spartan" charset="0"/>
                  <a:cs typeface="Poppins" pitchFamily="2" charset="77"/>
                </a:rPr>
                <a:t>Identify Health Issues</a:t>
              </a:r>
            </a:p>
          </p:txBody>
        </p:sp>
        <p:sp>
          <p:nvSpPr>
            <p:cNvPr id="10" name="Subtitle 2">
              <a:extLst>
                <a:ext uri="{FF2B5EF4-FFF2-40B4-BE49-F238E27FC236}">
                  <a16:creationId xmlns:a16="http://schemas.microsoft.com/office/drawing/2014/main" id="{86E19713-2741-8722-89B8-BC48B346B1EF}"/>
                </a:ext>
              </a:extLst>
            </p:cNvPr>
            <p:cNvSpPr txBox="1">
              <a:spLocks/>
            </p:cNvSpPr>
            <p:nvPr/>
          </p:nvSpPr>
          <p:spPr>
            <a:xfrm>
              <a:off x="7845995" y="3616062"/>
              <a:ext cx="2424440" cy="721608"/>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a:solidFill>
                    <a:schemeClr val="tx1"/>
                  </a:solidFill>
                  <a:latin typeface="Peace Sans"/>
                  <a:ea typeface="Lato Light" panose="020F0502020204030203" pitchFamily="34" charset="0"/>
                  <a:cs typeface="Mukta ExtraLight" panose="020B0000000000000000" pitchFamily="34" charset="77"/>
                </a:rPr>
                <a:t>Explore broader patterns of disease prevalence, health disparities, and social determinants of health</a:t>
              </a:r>
            </a:p>
          </p:txBody>
        </p:sp>
      </p:grpSp>
      <p:grpSp>
        <p:nvGrpSpPr>
          <p:cNvPr id="11" name="Group 10">
            <a:extLst>
              <a:ext uri="{FF2B5EF4-FFF2-40B4-BE49-F238E27FC236}">
                <a16:creationId xmlns:a16="http://schemas.microsoft.com/office/drawing/2014/main" id="{8B729605-84A8-59CA-4BA6-640E5FA6781D}"/>
              </a:ext>
            </a:extLst>
          </p:cNvPr>
          <p:cNvGrpSpPr/>
          <p:nvPr/>
        </p:nvGrpSpPr>
        <p:grpSpPr>
          <a:xfrm>
            <a:off x="6301667" y="4756534"/>
            <a:ext cx="4013156" cy="1182731"/>
            <a:chOff x="6257279" y="5032320"/>
            <a:chExt cx="4013156" cy="1182731"/>
          </a:xfrm>
        </p:grpSpPr>
        <p:sp>
          <p:nvSpPr>
            <p:cNvPr id="12" name="Striped Right Arrow 58">
              <a:extLst>
                <a:ext uri="{FF2B5EF4-FFF2-40B4-BE49-F238E27FC236}">
                  <a16:creationId xmlns:a16="http://schemas.microsoft.com/office/drawing/2014/main" id="{07D1C15D-EB32-3517-368B-40240A8E6294}"/>
                </a:ext>
              </a:extLst>
            </p:cNvPr>
            <p:cNvSpPr/>
            <p:nvPr/>
          </p:nvSpPr>
          <p:spPr>
            <a:xfrm>
              <a:off x="6257279" y="5103038"/>
              <a:ext cx="1426734" cy="1112013"/>
            </a:xfrm>
            <a:prstGeom prst="stripedRightArrow">
              <a:avLst>
                <a:gd name="adj1" fmla="val 68868"/>
                <a:gd name="adj2" fmla="val 40566"/>
              </a:avLst>
            </a:prstGeom>
            <a:solidFill>
              <a:srgbClr val="485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rgbClr val="FFFFFF"/>
                  </a:solidFill>
                  <a:cs typeface="Aldhabi" panose="01000000000000000000" pitchFamily="2" charset="-78"/>
                </a:rPr>
                <a:t>3</a:t>
              </a:r>
            </a:p>
          </p:txBody>
        </p:sp>
        <p:sp>
          <p:nvSpPr>
            <p:cNvPr id="13" name="TextBox 12">
              <a:extLst>
                <a:ext uri="{FF2B5EF4-FFF2-40B4-BE49-F238E27FC236}">
                  <a16:creationId xmlns:a16="http://schemas.microsoft.com/office/drawing/2014/main" id="{7F7F1DF9-519F-0EE1-EE21-AC434870C009}"/>
                </a:ext>
              </a:extLst>
            </p:cNvPr>
            <p:cNvSpPr txBox="1"/>
            <p:nvPr/>
          </p:nvSpPr>
          <p:spPr>
            <a:xfrm>
              <a:off x="7845995" y="5032320"/>
              <a:ext cx="2015295" cy="400110"/>
            </a:xfrm>
            <a:prstGeom prst="rect">
              <a:avLst/>
            </a:prstGeom>
            <a:noFill/>
          </p:spPr>
          <p:txBody>
            <a:bodyPr wrap="none" rtlCol="0" anchor="b" anchorCtr="0">
              <a:spAutoFit/>
            </a:bodyPr>
            <a:lstStyle/>
            <a:p>
              <a:r>
                <a:rPr lang="en-US" sz="2000" b="1">
                  <a:solidFill>
                    <a:srgbClr val="485CC7"/>
                  </a:solidFill>
                  <a:latin typeface="Peace Sans"/>
                  <a:ea typeface="League Spartan" charset="0"/>
                  <a:cs typeface="Poppins" pitchFamily="2" charset="77"/>
                </a:rPr>
                <a:t>Monitor Changes</a:t>
              </a:r>
            </a:p>
          </p:txBody>
        </p:sp>
        <p:sp>
          <p:nvSpPr>
            <p:cNvPr id="14" name="Subtitle 2">
              <a:extLst>
                <a:ext uri="{FF2B5EF4-FFF2-40B4-BE49-F238E27FC236}">
                  <a16:creationId xmlns:a16="http://schemas.microsoft.com/office/drawing/2014/main" id="{CFF5ABFF-6F59-8A22-1DBB-48BE6913958F}"/>
                </a:ext>
              </a:extLst>
            </p:cNvPr>
            <p:cNvSpPr txBox="1">
              <a:spLocks/>
            </p:cNvSpPr>
            <p:nvPr/>
          </p:nvSpPr>
          <p:spPr>
            <a:xfrm>
              <a:off x="7845995" y="5481956"/>
              <a:ext cx="2424440" cy="721608"/>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a:solidFill>
                    <a:schemeClr val="tx1"/>
                  </a:solidFill>
                  <a:latin typeface="Peace Sans"/>
                  <a:ea typeface="Lato Light" panose="020F0502020204030203" pitchFamily="34" charset="0"/>
                  <a:cs typeface="Mukta ExtraLight" panose="020B0000000000000000" pitchFamily="34" charset="77"/>
                </a:rPr>
                <a:t>Monitoring changes over time to identify community trends and evaluate program effectiveness.</a:t>
              </a:r>
            </a:p>
          </p:txBody>
        </p:sp>
      </p:grpSp>
    </p:spTree>
    <p:extLst>
      <p:ext uri="{BB962C8B-B14F-4D97-AF65-F5344CB8AC3E}">
        <p14:creationId xmlns:p14="http://schemas.microsoft.com/office/powerpoint/2010/main" val="201951974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CD0C0743-54E5-405E-BFF9-E01DA31533B8}"/>
              </a:ext>
            </a:extLst>
          </p:cNvPr>
          <p:cNvSpPr/>
          <p:nvPr/>
        </p:nvSpPr>
        <p:spPr>
          <a:xfrm>
            <a:off x="346804" y="12032"/>
            <a:ext cx="6189044" cy="3041583"/>
          </a:xfrm>
          <a:prstGeom prst="roundRect">
            <a:avLst/>
          </a:prstGeom>
          <a:blipFill dpi="0" rotWithShape="1">
            <a:blip r:embed="rId3"/>
            <a:srcRect/>
            <a:stretch>
              <a:fillRect/>
            </a:stretch>
          </a:bli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panose="02060603020205020403"/>
              <a:ea typeface="+mn-ea"/>
              <a:cs typeface="+mn-cs"/>
            </a:endParaRPr>
          </a:p>
        </p:txBody>
      </p:sp>
      <p:sp>
        <p:nvSpPr>
          <p:cNvPr id="27" name="Rectangle: Rounded Corners 26">
            <a:extLst>
              <a:ext uri="{FF2B5EF4-FFF2-40B4-BE49-F238E27FC236}">
                <a16:creationId xmlns:a16="http://schemas.microsoft.com/office/drawing/2014/main" id="{386AFC60-A242-4F81-A3D3-B1E2C16B0298}"/>
              </a:ext>
            </a:extLst>
          </p:cNvPr>
          <p:cNvSpPr/>
          <p:nvPr/>
        </p:nvSpPr>
        <p:spPr>
          <a:xfrm>
            <a:off x="346804" y="1897391"/>
            <a:ext cx="6189044" cy="3041583"/>
          </a:xfrm>
          <a:prstGeom prst="roundRect">
            <a:avLst/>
          </a:prstGeom>
          <a:blipFill dpi="0" rotWithShape="1">
            <a:blip r:embed="rId4"/>
            <a:srcRect/>
            <a:stretch>
              <a:fillRect/>
            </a:stretch>
          </a:bli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panose="02060603020205020403"/>
              <a:ea typeface="+mn-ea"/>
              <a:cs typeface="+mn-cs"/>
            </a:endParaRPr>
          </a:p>
        </p:txBody>
      </p:sp>
      <p:sp>
        <p:nvSpPr>
          <p:cNvPr id="17" name="Rectangle: Rounded Corners 16">
            <a:extLst>
              <a:ext uri="{FF2B5EF4-FFF2-40B4-BE49-F238E27FC236}">
                <a16:creationId xmlns:a16="http://schemas.microsoft.com/office/drawing/2014/main" id="{1393EF95-6F3A-4F50-98D5-78ACB84D25F0}"/>
              </a:ext>
            </a:extLst>
          </p:cNvPr>
          <p:cNvSpPr/>
          <p:nvPr/>
        </p:nvSpPr>
        <p:spPr>
          <a:xfrm>
            <a:off x="346804" y="3782751"/>
            <a:ext cx="6189044" cy="3041583"/>
          </a:xfrm>
          <a:prstGeom prst="roundRect">
            <a:avLst/>
          </a:prstGeom>
          <a:blipFill dpi="0" rotWithShape="1">
            <a:blip r:embed="rId5"/>
            <a:srcRect/>
            <a:stretch>
              <a:fillRect/>
            </a:stretch>
          </a:bli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panose="02060603020205020403"/>
              <a:ea typeface="+mn-ea"/>
              <a:cs typeface="+mn-cs"/>
            </a:endParaRPr>
          </a:p>
        </p:txBody>
      </p:sp>
      <p:pic>
        <p:nvPicPr>
          <p:cNvPr id="19" name="Picture 18">
            <a:extLst>
              <a:ext uri="{FF2B5EF4-FFF2-40B4-BE49-F238E27FC236}">
                <a16:creationId xmlns:a16="http://schemas.microsoft.com/office/drawing/2014/main" id="{C8CD5FBE-746A-4CE1-BFEE-F5ADF2EB7DF2}"/>
              </a:ext>
            </a:extLst>
          </p:cNvPr>
          <p:cNvPicPr>
            <a:picLocks noChangeAspect="1"/>
          </p:cNvPicPr>
          <p:nvPr/>
        </p:nvPicPr>
        <p:blipFill rotWithShape="1">
          <a:blip r:embed="rId6"/>
          <a:srcRect l="34249" t="16272" r="34473" b="7125"/>
          <a:stretch/>
        </p:blipFill>
        <p:spPr>
          <a:xfrm>
            <a:off x="3272591" y="1731702"/>
            <a:ext cx="8391330" cy="3853402"/>
          </a:xfrm>
          <a:prstGeom prst="rect">
            <a:avLst/>
          </a:prstGeom>
          <a:ln w="38100">
            <a:solidFill>
              <a:srgbClr val="494142"/>
            </a:solidFill>
          </a:ln>
        </p:spPr>
      </p:pic>
      <p:pic>
        <p:nvPicPr>
          <p:cNvPr id="21" name="Picture 20">
            <a:extLst>
              <a:ext uri="{FF2B5EF4-FFF2-40B4-BE49-F238E27FC236}">
                <a16:creationId xmlns:a16="http://schemas.microsoft.com/office/drawing/2014/main" id="{970A0257-610A-4A7A-8E1B-A0BB071EAE93}"/>
              </a:ext>
            </a:extLst>
          </p:cNvPr>
          <p:cNvPicPr>
            <a:picLocks noChangeAspect="1"/>
          </p:cNvPicPr>
          <p:nvPr/>
        </p:nvPicPr>
        <p:blipFill rotWithShape="1">
          <a:blip r:embed="rId7">
            <a:extLst>
              <a:ext uri="{28A0092B-C50C-407E-A947-70E740481C1C}">
                <a14:useLocalDpi xmlns:a14="http://schemas.microsoft.com/office/drawing/2010/main" val="0"/>
              </a:ext>
            </a:extLst>
          </a:blip>
          <a:srcRect l="1022" r="1022"/>
          <a:stretch/>
        </p:blipFill>
        <p:spPr>
          <a:xfrm>
            <a:off x="3453866" y="1984343"/>
            <a:ext cx="8391330" cy="3853402"/>
          </a:xfrm>
          <a:prstGeom prst="rect">
            <a:avLst/>
          </a:prstGeom>
          <a:ln w="38100">
            <a:solidFill>
              <a:srgbClr val="494142"/>
            </a:solidFill>
          </a:ln>
        </p:spPr>
      </p:pic>
      <p:pic>
        <p:nvPicPr>
          <p:cNvPr id="26" name="Picture 25">
            <a:extLst>
              <a:ext uri="{FF2B5EF4-FFF2-40B4-BE49-F238E27FC236}">
                <a16:creationId xmlns:a16="http://schemas.microsoft.com/office/drawing/2014/main" id="{B9AF133D-595B-4BC5-8A64-B4CC58AE8B25}"/>
              </a:ext>
            </a:extLst>
          </p:cNvPr>
          <p:cNvPicPr>
            <a:picLocks noChangeAspect="1"/>
          </p:cNvPicPr>
          <p:nvPr/>
        </p:nvPicPr>
        <p:blipFill rotWithShape="1">
          <a:blip r:embed="rId8">
            <a:extLst>
              <a:ext uri="{28A0092B-C50C-407E-A947-70E740481C1C}">
                <a14:useLocalDpi xmlns:a14="http://schemas.microsoft.com/office/drawing/2010/main" val="0"/>
              </a:ext>
            </a:extLst>
          </a:blip>
          <a:srcRect l="1026" r="1026"/>
          <a:stretch/>
        </p:blipFill>
        <p:spPr>
          <a:xfrm>
            <a:off x="3608166" y="2236984"/>
            <a:ext cx="8391330" cy="3853402"/>
          </a:xfrm>
          <a:prstGeom prst="rect">
            <a:avLst/>
          </a:prstGeom>
          <a:ln w="38100">
            <a:solidFill>
              <a:srgbClr val="494142"/>
            </a:solidFill>
          </a:ln>
        </p:spPr>
      </p:pic>
    </p:spTree>
    <p:extLst>
      <p:ext uri="{BB962C8B-B14F-4D97-AF65-F5344CB8AC3E}">
        <p14:creationId xmlns:p14="http://schemas.microsoft.com/office/powerpoint/2010/main" val="285699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7" grpId="0" animBg="1"/>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4D97FEC4-20C8-807E-C486-6D88A3B1B80E}"/>
              </a:ext>
            </a:extLst>
          </p:cNvPr>
          <p:cNvSpPr txBox="1">
            <a:spLocks/>
          </p:cNvSpPr>
          <p:nvPr/>
        </p:nvSpPr>
        <p:spPr>
          <a:xfrm>
            <a:off x="1001035" y="892238"/>
            <a:ext cx="8466225" cy="553998"/>
          </a:xfrm>
          <a:prstGeom prst="rect">
            <a:avLst/>
          </a:prstGeom>
        </p:spPr>
        <p:txBody>
          <a:bodyPr lIns="91440" tIns="45720" rIns="91440" bIns="45720" anchor="t"/>
          <a:lst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9pPr>
          </a:lstStyle>
          <a:p>
            <a:pPr hangingPunct="1"/>
            <a:r>
              <a:rPr lang="en-US" sz="4000">
                <a:solidFill>
                  <a:srgbClr val="0070FF"/>
                </a:solidFill>
                <a:latin typeface="Peace Sans"/>
              </a:rPr>
              <a:t>WELCOME!</a:t>
            </a:r>
          </a:p>
        </p:txBody>
      </p:sp>
      <p:sp>
        <p:nvSpPr>
          <p:cNvPr id="4" name="TextBox 3">
            <a:extLst>
              <a:ext uri="{FF2B5EF4-FFF2-40B4-BE49-F238E27FC236}">
                <a16:creationId xmlns:a16="http://schemas.microsoft.com/office/drawing/2014/main" id="{C761BFD4-7960-6CE5-7508-BDDFC3E6DBA2}"/>
              </a:ext>
            </a:extLst>
          </p:cNvPr>
          <p:cNvSpPr txBox="1"/>
          <p:nvPr/>
        </p:nvSpPr>
        <p:spPr>
          <a:xfrm>
            <a:off x="1152031" y="1980543"/>
            <a:ext cx="9897377" cy="28930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4400">
                <a:latin typeface="Avenir Next LT Pro"/>
              </a:rPr>
              <a:t>WIFI:</a:t>
            </a:r>
          </a:p>
          <a:p>
            <a:pPr marL="0" marR="0" indent="0" algn="l" defTabSz="914400">
              <a:lnSpc>
                <a:spcPct val="100000"/>
              </a:lnSpc>
              <a:spcBef>
                <a:spcPts val="0"/>
              </a:spcBef>
              <a:spcAft>
                <a:spcPts val="0"/>
              </a:spcAft>
              <a:buClrTx/>
              <a:buSzTx/>
              <a:buFontTx/>
              <a:buNone/>
              <a:tabLst/>
            </a:pPr>
            <a:r>
              <a:rPr lang="en-US" sz="4400">
                <a:latin typeface="Avenir Next LT Pro"/>
              </a:rPr>
              <a:t>Password:</a:t>
            </a:r>
          </a:p>
          <a:p>
            <a:endParaRPr lang="en-US"/>
          </a:p>
          <a:p>
            <a:endParaRPr lang="en-US"/>
          </a:p>
          <a:p>
            <a:r>
              <a:rPr lang="en-US" sz="4000">
                <a:latin typeface="Avenir Next LT Pro"/>
              </a:rPr>
              <a:t>Go to: </a:t>
            </a:r>
            <a:r>
              <a:rPr lang="en-US" sz="4000">
                <a:latin typeface="Avenir Next LT Pro"/>
                <a:hlinkClick r:id="rId3"/>
              </a:rPr>
              <a:t>https://cookcountyhealthatlas.org</a:t>
            </a:r>
            <a:r>
              <a:rPr lang="en-US" sz="4000">
                <a:latin typeface="Avenir Next LT Pro"/>
              </a:rPr>
              <a:t> </a:t>
            </a:r>
          </a:p>
          <a:p>
            <a:endParaRPr lang="en-US"/>
          </a:p>
        </p:txBody>
      </p:sp>
    </p:spTree>
    <p:extLst>
      <p:ext uri="{BB962C8B-B14F-4D97-AF65-F5344CB8AC3E}">
        <p14:creationId xmlns:p14="http://schemas.microsoft.com/office/powerpoint/2010/main" val="3343163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4D97FEC4-20C8-807E-C486-6D88A3B1B80E}"/>
              </a:ext>
            </a:extLst>
          </p:cNvPr>
          <p:cNvSpPr txBox="1">
            <a:spLocks/>
          </p:cNvSpPr>
          <p:nvPr/>
        </p:nvSpPr>
        <p:spPr>
          <a:xfrm>
            <a:off x="803966" y="432411"/>
            <a:ext cx="8466225" cy="553998"/>
          </a:xfrm>
          <a:prstGeom prst="rect">
            <a:avLst/>
          </a:prstGeom>
        </p:spPr>
        <p:txBody>
          <a:bodyPr lIns="91440" tIns="45720" rIns="91440" bIns="45720" anchor="t"/>
          <a:lst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9pPr>
          </a:lstStyle>
          <a:p>
            <a:pPr hangingPunct="1"/>
            <a:r>
              <a:rPr lang="en-US" sz="4000">
                <a:solidFill>
                  <a:srgbClr val="0070FF"/>
                </a:solidFill>
                <a:latin typeface="Peace Sans"/>
              </a:rPr>
              <a:t>AGENDA FOR TODAY</a:t>
            </a:r>
          </a:p>
        </p:txBody>
      </p:sp>
      <p:sp>
        <p:nvSpPr>
          <p:cNvPr id="4" name="TextBox 3">
            <a:extLst>
              <a:ext uri="{FF2B5EF4-FFF2-40B4-BE49-F238E27FC236}">
                <a16:creationId xmlns:a16="http://schemas.microsoft.com/office/drawing/2014/main" id="{C761BFD4-7960-6CE5-7508-BDDFC3E6DBA2}"/>
              </a:ext>
            </a:extLst>
          </p:cNvPr>
          <p:cNvSpPr txBox="1"/>
          <p:nvPr/>
        </p:nvSpPr>
        <p:spPr>
          <a:xfrm>
            <a:off x="810445" y="1310508"/>
            <a:ext cx="9897377" cy="369330"/>
          </a:xfrm>
          <a:prstGeom prst="uturnArrow">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endParaRPr lang="en-US"/>
          </a:p>
        </p:txBody>
      </p:sp>
      <p:graphicFrame>
        <p:nvGraphicFramePr>
          <p:cNvPr id="12" name="Diagram 11">
            <a:extLst>
              <a:ext uri="{FF2B5EF4-FFF2-40B4-BE49-F238E27FC236}">
                <a16:creationId xmlns:a16="http://schemas.microsoft.com/office/drawing/2014/main" id="{E54AE6D4-94FC-4295-B51D-265DDBC45E37}"/>
              </a:ext>
            </a:extLst>
          </p:cNvPr>
          <p:cNvGraphicFramePr/>
          <p:nvPr>
            <p:extLst>
              <p:ext uri="{D42A27DB-BD31-4B8C-83A1-F6EECF244321}">
                <p14:modId xmlns:p14="http://schemas.microsoft.com/office/powerpoint/2010/main" val="2886128596"/>
              </p:ext>
            </p:extLst>
          </p:nvPr>
        </p:nvGraphicFramePr>
        <p:xfrm>
          <a:off x="814552" y="1311164"/>
          <a:ext cx="6214241" cy="4301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1358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4D97FEC4-20C8-807E-C486-6D88A3B1B80E}"/>
              </a:ext>
            </a:extLst>
          </p:cNvPr>
          <p:cNvSpPr txBox="1">
            <a:spLocks/>
          </p:cNvSpPr>
          <p:nvPr/>
        </p:nvSpPr>
        <p:spPr>
          <a:xfrm>
            <a:off x="1145552" y="445548"/>
            <a:ext cx="8466225" cy="553998"/>
          </a:xfrm>
          <a:prstGeom prst="rect">
            <a:avLst/>
          </a:prstGeom>
        </p:spPr>
        <p:txBody>
          <a:bodyPr lIns="91440" tIns="45720" rIns="91440" bIns="45720" anchor="t"/>
          <a:lst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49494B"/>
                </a:solidFill>
                <a:uFillTx/>
                <a:latin typeface="Source Sans Pro"/>
                <a:ea typeface="Source Sans Pro"/>
                <a:cs typeface="Source Sans Pro"/>
                <a:sym typeface="Source Sans Pro"/>
              </a:defRPr>
            </a:lvl9pPr>
          </a:lstStyle>
          <a:p>
            <a:pPr hangingPunct="1"/>
            <a:r>
              <a:rPr lang="en-US" sz="4000">
                <a:solidFill>
                  <a:srgbClr val="0070FF"/>
                </a:solidFill>
                <a:latin typeface="Peace Sans"/>
              </a:rPr>
              <a:t>WELCOME AND ICEBREAKER</a:t>
            </a:r>
          </a:p>
        </p:txBody>
      </p:sp>
      <p:sp>
        <p:nvSpPr>
          <p:cNvPr id="4" name="TextBox 3">
            <a:extLst>
              <a:ext uri="{FF2B5EF4-FFF2-40B4-BE49-F238E27FC236}">
                <a16:creationId xmlns:a16="http://schemas.microsoft.com/office/drawing/2014/main" id="{C761BFD4-7960-6CE5-7508-BDDFC3E6DBA2}"/>
              </a:ext>
            </a:extLst>
          </p:cNvPr>
          <p:cNvSpPr txBox="1"/>
          <p:nvPr/>
        </p:nvSpPr>
        <p:spPr>
          <a:xfrm>
            <a:off x="1152031" y="1717784"/>
            <a:ext cx="9897377" cy="30777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4400">
                <a:latin typeface="Avenir Next LT Pro"/>
              </a:rPr>
              <a:t>Icebreaker:</a:t>
            </a:r>
          </a:p>
          <a:p>
            <a:endParaRPr lang="en-US" sz="4400">
              <a:latin typeface="Avenir Next LT Pro"/>
            </a:endParaRPr>
          </a:p>
          <a:p>
            <a:r>
              <a:rPr lang="en-US" sz="4400">
                <a:latin typeface="Avenir Next LT Pro"/>
              </a:rPr>
              <a:t>Please introduce yourself with your name, organization, and favorite app.</a:t>
            </a:r>
          </a:p>
          <a:p>
            <a:endParaRPr lang="en-US"/>
          </a:p>
        </p:txBody>
      </p:sp>
    </p:spTree>
    <p:extLst>
      <p:ext uri="{BB962C8B-B14F-4D97-AF65-F5344CB8AC3E}">
        <p14:creationId xmlns:p14="http://schemas.microsoft.com/office/powerpoint/2010/main" val="3464650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CC4FED0-E110-68AF-D617-945181A9A7EF}"/>
              </a:ext>
            </a:extLst>
          </p:cNvPr>
          <p:cNvSpPr>
            <a:spLocks noGrp="1"/>
          </p:cNvSpPr>
          <p:nvPr>
            <p:ph type="title"/>
          </p:nvPr>
        </p:nvSpPr>
        <p:spPr>
          <a:xfrm>
            <a:off x="856518" y="432410"/>
            <a:ext cx="6823984" cy="553998"/>
          </a:xfrm>
        </p:spPr>
        <p:txBody>
          <a:bodyPr/>
          <a:lstStyle/>
          <a:p>
            <a:r>
              <a:rPr lang="en-US" sz="4000">
                <a:solidFill>
                  <a:srgbClr val="0070FF"/>
                </a:solidFill>
                <a:latin typeface="Peace Sans"/>
              </a:rPr>
              <a:t>DATA AMBASSADOR PROGRAM</a:t>
            </a:r>
            <a:endParaRPr lang="en-US">
              <a:solidFill>
                <a:srgbClr val="0070FF"/>
              </a:solidFill>
            </a:endParaRPr>
          </a:p>
        </p:txBody>
      </p:sp>
      <p:sp>
        <p:nvSpPr>
          <p:cNvPr id="6" name="Text Placeholder 5">
            <a:extLst>
              <a:ext uri="{FF2B5EF4-FFF2-40B4-BE49-F238E27FC236}">
                <a16:creationId xmlns:a16="http://schemas.microsoft.com/office/drawing/2014/main" id="{42D13898-54F9-B6D0-2195-A4B63135BBBC}"/>
              </a:ext>
            </a:extLst>
          </p:cNvPr>
          <p:cNvSpPr>
            <a:spLocks noGrp="1"/>
          </p:cNvSpPr>
          <p:nvPr>
            <p:ph type="body" sz="quarter" idx="13"/>
          </p:nvPr>
        </p:nvSpPr>
        <p:spPr>
          <a:xfrm>
            <a:off x="763358" y="990413"/>
            <a:ext cx="2419252" cy="424732"/>
          </a:xfrm>
        </p:spPr>
        <p:txBody>
          <a:bodyPr vert="horz" wrap="none" lIns="91440" tIns="45720" rIns="91440" bIns="45720" rtlCol="0" anchor="t">
            <a:spAutoFit/>
          </a:bodyPr>
          <a:lstStyle/>
          <a:p>
            <a:r>
              <a:rPr lang="en-US" b="1">
                <a:solidFill>
                  <a:srgbClr val="73CCEC"/>
                </a:solidFill>
                <a:latin typeface="Avenir Next LT Pro"/>
              </a:rPr>
              <a:t>Meet the Team</a:t>
            </a:r>
          </a:p>
        </p:txBody>
      </p:sp>
      <p:pic>
        <p:nvPicPr>
          <p:cNvPr id="73733" name="Picture 5">
            <a:extLst>
              <a:ext uri="{FF2B5EF4-FFF2-40B4-BE49-F238E27FC236}">
                <a16:creationId xmlns:a16="http://schemas.microsoft.com/office/drawing/2014/main" id="{24120339-A91F-A10E-684C-122B5BA00C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100" y="4284844"/>
            <a:ext cx="1031627" cy="103629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8" name="TextBox 1">
            <a:extLst>
              <a:ext uri="{FF2B5EF4-FFF2-40B4-BE49-F238E27FC236}">
                <a16:creationId xmlns:a16="http://schemas.microsoft.com/office/drawing/2014/main" id="{2BCBE808-15A4-0B53-689E-674D456074CA}"/>
              </a:ext>
            </a:extLst>
          </p:cNvPr>
          <p:cNvSpPr txBox="1"/>
          <p:nvPr/>
        </p:nvSpPr>
        <p:spPr>
          <a:xfrm>
            <a:off x="975368" y="5396925"/>
            <a:ext cx="2008137" cy="707886"/>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latin typeface="Avenir Next LT Pro"/>
              </a:rPr>
              <a:t>Alyssa DeLuca</a:t>
            </a:r>
          </a:p>
          <a:p>
            <a:r>
              <a:rPr lang="en-US" sz="1000">
                <a:latin typeface="Avenir Next LT Pro"/>
              </a:rPr>
              <a:t>Community Engagement </a:t>
            </a:r>
          </a:p>
          <a:p>
            <a:r>
              <a:rPr lang="en-US" sz="1000">
                <a:latin typeface="Avenir Next LT Pro"/>
              </a:rPr>
              <a:t>Manager</a:t>
            </a:r>
            <a:br>
              <a:rPr lang="en-US" sz="1000"/>
            </a:br>
            <a:endParaRPr lang="en-US" sz="1000">
              <a:ea typeface="Calibri"/>
              <a:cs typeface="Calibri"/>
            </a:endParaRPr>
          </a:p>
        </p:txBody>
      </p:sp>
      <p:cxnSp>
        <p:nvCxnSpPr>
          <p:cNvPr id="35" name="Straight Connector 34">
            <a:extLst>
              <a:ext uri="{FF2B5EF4-FFF2-40B4-BE49-F238E27FC236}">
                <a16:creationId xmlns:a16="http://schemas.microsoft.com/office/drawing/2014/main" id="{0A04EA4D-B676-8F1F-FDCB-119F6B0A0D9A}"/>
              </a:ext>
            </a:extLst>
          </p:cNvPr>
          <p:cNvCxnSpPr/>
          <p:nvPr/>
        </p:nvCxnSpPr>
        <p:spPr>
          <a:xfrm>
            <a:off x="763292" y="1876719"/>
            <a:ext cx="1047346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EF0B2F4-1E81-4D1F-401E-E4ED0709ED43}"/>
              </a:ext>
            </a:extLst>
          </p:cNvPr>
          <p:cNvCxnSpPr>
            <a:cxnSpLocks/>
          </p:cNvCxnSpPr>
          <p:nvPr/>
        </p:nvCxnSpPr>
        <p:spPr>
          <a:xfrm flipH="1">
            <a:off x="6138282" y="3847743"/>
            <a:ext cx="23089" cy="20430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1" name="Text Placeholder 5">
            <a:extLst>
              <a:ext uri="{FF2B5EF4-FFF2-40B4-BE49-F238E27FC236}">
                <a16:creationId xmlns:a16="http://schemas.microsoft.com/office/drawing/2014/main" id="{E53060ED-15DF-08CB-ACA2-07359DFA2E88}"/>
              </a:ext>
            </a:extLst>
          </p:cNvPr>
          <p:cNvSpPr txBox="1">
            <a:spLocks/>
          </p:cNvSpPr>
          <p:nvPr/>
        </p:nvSpPr>
        <p:spPr>
          <a:xfrm>
            <a:off x="794841" y="3819561"/>
            <a:ext cx="5985567" cy="390107"/>
          </a:xfrm>
          <a:prstGeom prst="rect">
            <a:avLst/>
          </a:prstGeom>
        </p:spPr>
        <p:txBody>
          <a:bodyPr vert="horz" wrap="square" lIns="91440" tIns="45720" rIns="91440" bIns="45720" rtlCol="0" anchor="t">
            <a:spAutoFit/>
          </a:bodyPr>
          <a:lstStyle>
            <a:lvl1pPr marL="0" indent="0" algn="l" defTabSz="914400" rtl="0" eaLnBrk="1" latinLnBrk="0" hangingPunct="1">
              <a:lnSpc>
                <a:spcPct val="114000"/>
              </a:lnSpc>
              <a:spcBef>
                <a:spcPts val="1000"/>
              </a:spcBef>
              <a:buClr>
                <a:srgbClr val="26C9D4"/>
              </a:buClr>
              <a:buFont typeface="Arial" panose="020B0604020202020204" pitchFamily="34" charset="0"/>
              <a:buNone/>
              <a:defRPr sz="2400" kern="1200">
                <a:solidFill>
                  <a:srgbClr val="21B6C1"/>
                </a:solidFill>
                <a:latin typeface="brandon_grotesquebold" panose="020B0604020202020204" charset="0"/>
                <a:ea typeface="+mn-ea"/>
                <a:cs typeface="+mn-cs"/>
              </a:defRPr>
            </a:lvl1pPr>
            <a:lvl2pPr marL="4572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2pPr>
            <a:lvl3pPr marL="9144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3pPr>
            <a:lvl4pPr marL="13716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4pPr>
            <a:lvl5pPr marL="18288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en-US" sz="1800">
                <a:solidFill>
                  <a:srgbClr val="73CCEC"/>
                </a:solidFill>
                <a:latin typeface="Avenir Next LT Pro"/>
              </a:rPr>
              <a:t>Community Engagement &amp; Health Education Unit</a:t>
            </a:r>
          </a:p>
        </p:txBody>
      </p:sp>
      <p:sp>
        <p:nvSpPr>
          <p:cNvPr id="2" name="TextBox 1">
            <a:extLst>
              <a:ext uri="{FF2B5EF4-FFF2-40B4-BE49-F238E27FC236}">
                <a16:creationId xmlns:a16="http://schemas.microsoft.com/office/drawing/2014/main" id="{EFEE0764-FEF8-A7F7-9DB8-6EF6C4EBCAAD}"/>
              </a:ext>
            </a:extLst>
          </p:cNvPr>
          <p:cNvSpPr txBox="1"/>
          <p:nvPr/>
        </p:nvSpPr>
        <p:spPr>
          <a:xfrm>
            <a:off x="2715248" y="5409190"/>
            <a:ext cx="1724680" cy="86177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latin typeface="Avenir Next LT Pro"/>
              </a:rPr>
              <a:t>Sierra Allen</a:t>
            </a:r>
          </a:p>
          <a:p>
            <a:r>
              <a:rPr lang="en-US" sz="1000">
                <a:latin typeface="Avenir Next LT Pro"/>
              </a:rPr>
              <a:t>Community Mobilization Coordinator </a:t>
            </a:r>
            <a:br>
              <a:rPr lang="en-US" sz="1000"/>
            </a:br>
            <a:br>
              <a:rPr lang="en-US" sz="1000"/>
            </a:br>
            <a:endParaRPr lang="en-US" sz="1000">
              <a:solidFill>
                <a:schemeClr val="bg1">
                  <a:lumMod val="65000"/>
                </a:schemeClr>
              </a:solidFill>
            </a:endParaRPr>
          </a:p>
        </p:txBody>
      </p:sp>
      <p:sp>
        <p:nvSpPr>
          <p:cNvPr id="11" name="Oval 10">
            <a:extLst>
              <a:ext uri="{FF2B5EF4-FFF2-40B4-BE49-F238E27FC236}">
                <a16:creationId xmlns:a16="http://schemas.microsoft.com/office/drawing/2014/main" id="{F4833F47-1720-1C91-7EA6-B9328D371688}"/>
              </a:ext>
            </a:extLst>
          </p:cNvPr>
          <p:cNvSpPr/>
          <p:nvPr/>
        </p:nvSpPr>
        <p:spPr>
          <a:xfrm>
            <a:off x="2771835" y="4296793"/>
            <a:ext cx="981341" cy="1037321"/>
          </a:xfrm>
          <a:prstGeom prst="ellipse">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C8B8D4D2-E97F-D10E-3DC5-C3F1961DB06B}"/>
              </a:ext>
            </a:extLst>
          </p:cNvPr>
          <p:cNvCxnSpPr>
            <a:cxnSpLocks/>
          </p:cNvCxnSpPr>
          <p:nvPr/>
        </p:nvCxnSpPr>
        <p:spPr>
          <a:xfrm>
            <a:off x="723278" y="4188198"/>
            <a:ext cx="10478237" cy="7962"/>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
        <p:nvSpPr>
          <p:cNvPr id="20" name="Text Placeholder 5">
            <a:extLst>
              <a:ext uri="{FF2B5EF4-FFF2-40B4-BE49-F238E27FC236}">
                <a16:creationId xmlns:a16="http://schemas.microsoft.com/office/drawing/2014/main" id="{6CBFD8D1-D633-2316-5989-55DA2793EE73}"/>
              </a:ext>
            </a:extLst>
          </p:cNvPr>
          <p:cNvSpPr txBox="1">
            <a:spLocks/>
          </p:cNvSpPr>
          <p:nvPr/>
        </p:nvSpPr>
        <p:spPr>
          <a:xfrm>
            <a:off x="6300432" y="3796469"/>
            <a:ext cx="3110750" cy="390107"/>
          </a:xfrm>
          <a:prstGeom prst="rect">
            <a:avLst/>
          </a:prstGeom>
        </p:spPr>
        <p:txBody>
          <a:bodyPr vert="horz" wrap="square" lIns="91440" tIns="45720" rIns="91440" bIns="45720" rtlCol="0" anchor="t">
            <a:spAutoFit/>
          </a:bodyPr>
          <a:lstStyle>
            <a:lvl1pPr marL="0" indent="0" algn="l" defTabSz="914400" rtl="0" eaLnBrk="1" latinLnBrk="0" hangingPunct="1">
              <a:lnSpc>
                <a:spcPct val="114000"/>
              </a:lnSpc>
              <a:spcBef>
                <a:spcPts val="1000"/>
              </a:spcBef>
              <a:buClr>
                <a:srgbClr val="26C9D4"/>
              </a:buClr>
              <a:buFont typeface="Arial" panose="020B0604020202020204" pitchFamily="34" charset="0"/>
              <a:buNone/>
              <a:defRPr sz="2400" kern="1200">
                <a:solidFill>
                  <a:srgbClr val="21B6C1"/>
                </a:solidFill>
                <a:latin typeface="brandon_grotesquebold" panose="020B0604020202020204" charset="0"/>
                <a:ea typeface="+mn-ea"/>
                <a:cs typeface="+mn-cs"/>
              </a:defRPr>
            </a:lvl1pPr>
            <a:lvl2pPr marL="4572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2pPr>
            <a:lvl3pPr marL="9144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3pPr>
            <a:lvl4pPr marL="13716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4pPr>
            <a:lvl5pPr marL="18288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en-US" sz="1800">
                <a:solidFill>
                  <a:srgbClr val="73CCEC"/>
                </a:solidFill>
                <a:latin typeface="Avenir Next LT Pro"/>
              </a:rPr>
              <a:t>Technical Assistance Partner</a:t>
            </a:r>
          </a:p>
        </p:txBody>
      </p:sp>
      <p:sp>
        <p:nvSpPr>
          <p:cNvPr id="22" name="Text Placeholder 5">
            <a:extLst>
              <a:ext uri="{FF2B5EF4-FFF2-40B4-BE49-F238E27FC236}">
                <a16:creationId xmlns:a16="http://schemas.microsoft.com/office/drawing/2014/main" id="{88611AB3-CF81-B1E8-2F31-D9D3D797A8A1}"/>
              </a:ext>
            </a:extLst>
          </p:cNvPr>
          <p:cNvSpPr txBox="1">
            <a:spLocks/>
          </p:cNvSpPr>
          <p:nvPr/>
        </p:nvSpPr>
        <p:spPr>
          <a:xfrm>
            <a:off x="689737" y="1508078"/>
            <a:ext cx="5985567" cy="390107"/>
          </a:xfrm>
          <a:prstGeom prst="rect">
            <a:avLst/>
          </a:prstGeom>
        </p:spPr>
        <p:txBody>
          <a:bodyPr vert="horz" wrap="square" lIns="91440" tIns="45720" rIns="91440" bIns="45720" rtlCol="0" anchor="t">
            <a:spAutoFit/>
          </a:bodyPr>
          <a:lstStyle>
            <a:lvl1pPr marL="0" indent="0" algn="l" defTabSz="914400" rtl="0" eaLnBrk="1" latinLnBrk="0" hangingPunct="1">
              <a:lnSpc>
                <a:spcPct val="114000"/>
              </a:lnSpc>
              <a:spcBef>
                <a:spcPts val="1000"/>
              </a:spcBef>
              <a:buClr>
                <a:srgbClr val="26C9D4"/>
              </a:buClr>
              <a:buFont typeface="Arial" panose="020B0604020202020204" pitchFamily="34" charset="0"/>
              <a:buNone/>
              <a:defRPr sz="2400" kern="1200">
                <a:solidFill>
                  <a:srgbClr val="21B6C1"/>
                </a:solidFill>
                <a:latin typeface="brandon_grotesquebold" panose="020B0604020202020204" charset="0"/>
                <a:ea typeface="+mn-ea"/>
                <a:cs typeface="+mn-cs"/>
              </a:defRPr>
            </a:lvl1pPr>
            <a:lvl2pPr marL="4572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2pPr>
            <a:lvl3pPr marL="9144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3pPr>
            <a:lvl4pPr marL="13716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4pPr>
            <a:lvl5pPr marL="1828800" indent="-228600" algn="l" defTabSz="914400" rtl="0" eaLnBrk="1" latinLnBrk="0" hangingPunct="1">
              <a:lnSpc>
                <a:spcPct val="114000"/>
              </a:lnSpc>
              <a:spcBef>
                <a:spcPts val="500"/>
              </a:spcBef>
              <a:buClr>
                <a:srgbClr val="26C9D4"/>
              </a:buClr>
              <a:buFont typeface="Arial" panose="020B0604020202020204" pitchFamily="34" charset="0"/>
              <a:buChar char="•"/>
              <a:defRPr sz="180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en-US" sz="1800">
                <a:solidFill>
                  <a:srgbClr val="73CCEC"/>
                </a:solidFill>
                <a:latin typeface="Avenir Next LT Pro"/>
              </a:rPr>
              <a:t>Epidemiology Unit</a:t>
            </a:r>
            <a:endParaRPr lang="en-US">
              <a:solidFill>
                <a:srgbClr val="73CCEC"/>
              </a:solidFill>
              <a:latin typeface="Avenir Next LT Pro"/>
            </a:endParaRPr>
          </a:p>
        </p:txBody>
      </p:sp>
      <p:sp>
        <p:nvSpPr>
          <p:cNvPr id="23" name="TextBox 22">
            <a:extLst>
              <a:ext uri="{FF2B5EF4-FFF2-40B4-BE49-F238E27FC236}">
                <a16:creationId xmlns:a16="http://schemas.microsoft.com/office/drawing/2014/main" id="{7DF798AA-041F-91AD-EF60-12CF0AD664B2}"/>
              </a:ext>
            </a:extLst>
          </p:cNvPr>
          <p:cNvSpPr txBox="1"/>
          <p:nvPr/>
        </p:nvSpPr>
        <p:spPr>
          <a:xfrm>
            <a:off x="6438059" y="5488014"/>
            <a:ext cx="1627937" cy="400110"/>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latin typeface="Avenir Next LT Pro"/>
              </a:rPr>
              <a:t>Leslie Gates-Durr</a:t>
            </a:r>
            <a:endParaRPr lang="en-US" sz="1000" b="1">
              <a:latin typeface="Avenir Next LT Pro"/>
              <a:ea typeface="Calibri"/>
              <a:cs typeface="Calibri"/>
            </a:endParaRPr>
          </a:p>
          <a:p>
            <a:r>
              <a:rPr lang="en-US" sz="1000">
                <a:latin typeface="Avenir Next LT Pro"/>
                <a:ea typeface="Calibri"/>
                <a:cs typeface="Calibri"/>
              </a:rPr>
              <a:t>Research Specialist</a:t>
            </a:r>
          </a:p>
        </p:txBody>
      </p:sp>
      <p:grpSp>
        <p:nvGrpSpPr>
          <p:cNvPr id="13" name="Group 12">
            <a:extLst>
              <a:ext uri="{FF2B5EF4-FFF2-40B4-BE49-F238E27FC236}">
                <a16:creationId xmlns:a16="http://schemas.microsoft.com/office/drawing/2014/main" id="{22E4B8F0-1048-4CD3-6355-D349C21A7CEE}"/>
              </a:ext>
            </a:extLst>
          </p:cNvPr>
          <p:cNvGrpSpPr/>
          <p:nvPr/>
        </p:nvGrpSpPr>
        <p:grpSpPr>
          <a:xfrm>
            <a:off x="7820801" y="4586430"/>
            <a:ext cx="2563837" cy="388640"/>
            <a:chOff x="9614204" y="5378382"/>
            <a:chExt cx="2289868" cy="342459"/>
          </a:xfrm>
        </p:grpSpPr>
        <p:pic>
          <p:nvPicPr>
            <p:cNvPr id="16" name="Picture 24">
              <a:extLst>
                <a:ext uri="{FF2B5EF4-FFF2-40B4-BE49-F238E27FC236}">
                  <a16:creationId xmlns:a16="http://schemas.microsoft.com/office/drawing/2014/main" id="{470C20E7-B699-E9EA-7422-51FD1B6EBCBB}"/>
                </a:ext>
              </a:extLst>
            </p:cNvPr>
            <p:cNvPicPr>
              <a:picLocks noChangeAspect="1"/>
            </p:cNvPicPr>
            <p:nvPr/>
          </p:nvPicPr>
          <p:blipFill>
            <a:blip r:embed="rId5"/>
            <a:stretch>
              <a:fillRect/>
            </a:stretch>
          </p:blipFill>
          <p:spPr>
            <a:xfrm>
              <a:off x="9614204" y="5378382"/>
              <a:ext cx="355235" cy="342459"/>
            </a:xfrm>
            <a:prstGeom prst="rect">
              <a:avLst/>
            </a:prstGeom>
          </p:spPr>
        </p:pic>
        <p:sp>
          <p:nvSpPr>
            <p:cNvPr id="24" name="TextBox 23">
              <a:extLst>
                <a:ext uri="{FF2B5EF4-FFF2-40B4-BE49-F238E27FC236}">
                  <a16:creationId xmlns:a16="http://schemas.microsoft.com/office/drawing/2014/main" id="{B4E73C7E-2420-F796-B8F3-5C639B98DA95}"/>
                </a:ext>
              </a:extLst>
            </p:cNvPr>
            <p:cNvSpPr txBox="1"/>
            <p:nvPr/>
          </p:nvSpPr>
          <p:spPr>
            <a:xfrm>
              <a:off x="9964410" y="5455921"/>
              <a:ext cx="1939662" cy="21070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solidFill>
                    <a:srgbClr val="FF0000"/>
                  </a:solidFill>
                </a:rPr>
                <a:t>Collaboratory for Health Justice</a:t>
              </a:r>
              <a:endParaRPr lang="en-US" sz="1000" b="1">
                <a:solidFill>
                  <a:srgbClr val="FF0000"/>
                </a:solidFill>
                <a:ea typeface="Calibri"/>
                <a:cs typeface="Calibri"/>
              </a:endParaRPr>
            </a:p>
          </p:txBody>
        </p:sp>
      </p:grpSp>
      <p:sp>
        <p:nvSpPr>
          <p:cNvPr id="26" name="TextBox 1">
            <a:extLst>
              <a:ext uri="{FF2B5EF4-FFF2-40B4-BE49-F238E27FC236}">
                <a16:creationId xmlns:a16="http://schemas.microsoft.com/office/drawing/2014/main" id="{E56C518C-9175-FF45-8AD3-CB6186909961}"/>
              </a:ext>
            </a:extLst>
          </p:cNvPr>
          <p:cNvSpPr txBox="1"/>
          <p:nvPr/>
        </p:nvSpPr>
        <p:spPr>
          <a:xfrm>
            <a:off x="856727" y="3236333"/>
            <a:ext cx="2008137" cy="400110"/>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latin typeface="Avenir Next LT Pro"/>
              </a:rPr>
              <a:t>Dr. Alfreda Holloway Beth</a:t>
            </a:r>
          </a:p>
          <a:p>
            <a:r>
              <a:rPr lang="en-US" sz="1000">
                <a:latin typeface="Avenir Next LT Pro"/>
              </a:rPr>
              <a:t>Director of Epidemiology</a:t>
            </a:r>
            <a:endParaRPr lang="en-US">
              <a:latin typeface="Avenir Next LT Pro"/>
            </a:endParaRPr>
          </a:p>
        </p:txBody>
      </p:sp>
      <p:sp>
        <p:nvSpPr>
          <p:cNvPr id="29" name="TextBox 1">
            <a:extLst>
              <a:ext uri="{FF2B5EF4-FFF2-40B4-BE49-F238E27FC236}">
                <a16:creationId xmlns:a16="http://schemas.microsoft.com/office/drawing/2014/main" id="{DA77C747-6E55-7F84-FF9B-70B53A2D995E}"/>
              </a:ext>
            </a:extLst>
          </p:cNvPr>
          <p:cNvSpPr txBox="1"/>
          <p:nvPr/>
        </p:nvSpPr>
        <p:spPr>
          <a:xfrm>
            <a:off x="2842941" y="3223194"/>
            <a:ext cx="1653414" cy="553998"/>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latin typeface="Avenir Next LT Pro"/>
              </a:rPr>
              <a:t>Dr. C. Scott Smith</a:t>
            </a:r>
          </a:p>
          <a:p>
            <a:r>
              <a:rPr lang="en-US" sz="1000">
                <a:latin typeface="Avenir Next LT Pro"/>
              </a:rPr>
              <a:t>Program Coordinator, Epidemiology</a:t>
            </a:r>
            <a:endParaRPr lang="en-US">
              <a:latin typeface="Avenir Next LT Pro"/>
            </a:endParaRPr>
          </a:p>
        </p:txBody>
      </p:sp>
      <p:sp>
        <p:nvSpPr>
          <p:cNvPr id="31" name="TextBox 1">
            <a:extLst>
              <a:ext uri="{FF2B5EF4-FFF2-40B4-BE49-F238E27FC236}">
                <a16:creationId xmlns:a16="http://schemas.microsoft.com/office/drawing/2014/main" id="{75593C67-C1EC-206C-2DDD-709C363944B2}"/>
              </a:ext>
            </a:extLst>
          </p:cNvPr>
          <p:cNvSpPr txBox="1"/>
          <p:nvPr/>
        </p:nvSpPr>
        <p:spPr>
          <a:xfrm>
            <a:off x="6375852" y="3196918"/>
            <a:ext cx="1495759" cy="553998"/>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latin typeface="Avenir Next LT Pro"/>
              </a:rPr>
              <a:t>Stephanie </a:t>
            </a:r>
            <a:r>
              <a:rPr lang="en-US" sz="1000" b="1" err="1">
                <a:latin typeface="Avenir Next LT Pro"/>
              </a:rPr>
              <a:t>Shosanya</a:t>
            </a:r>
            <a:endParaRPr lang="en-US" sz="1000" b="1">
              <a:latin typeface="Avenir Next LT Pro"/>
              <a:ea typeface="Calibri"/>
              <a:cs typeface="Calibri"/>
            </a:endParaRPr>
          </a:p>
          <a:p>
            <a:r>
              <a:rPr lang="en-US" sz="1000">
                <a:latin typeface="Avenir Next LT Pro"/>
              </a:rPr>
              <a:t>CSTE Applied Epidemiology Fellow </a:t>
            </a:r>
            <a:endParaRPr lang="en-US">
              <a:latin typeface="Avenir Next LT Pro"/>
            </a:endParaRPr>
          </a:p>
        </p:txBody>
      </p:sp>
      <p:pic>
        <p:nvPicPr>
          <p:cNvPr id="5" name="Picture 5" descr="A close-up of a person smiling&#10;&#10;Description automatically generated">
            <a:extLst>
              <a:ext uri="{FF2B5EF4-FFF2-40B4-BE49-F238E27FC236}">
                <a16:creationId xmlns:a16="http://schemas.microsoft.com/office/drawing/2014/main" id="{FE0F5339-F00A-6821-A364-19BFB8F5E9D1}"/>
              </a:ext>
            </a:extLst>
          </p:cNvPr>
          <p:cNvPicPr>
            <a:picLocks noChangeAspect="1" noChangeArrowheads="1"/>
          </p:cNvPicPr>
          <p:nvPr/>
        </p:nvPicPr>
        <p:blipFill>
          <a:blip r:embed="rId6"/>
          <a:srcRect/>
          <a:stretch>
            <a:fillRect/>
          </a:stretch>
        </p:blipFill>
        <p:spPr bwMode="auto">
          <a:xfrm>
            <a:off x="2894865" y="2022731"/>
            <a:ext cx="1090264" cy="106876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9" name="Picture 5" descr="A close-up of a person smiling&#10;&#10;Description automatically generated">
            <a:extLst>
              <a:ext uri="{FF2B5EF4-FFF2-40B4-BE49-F238E27FC236}">
                <a16:creationId xmlns:a16="http://schemas.microsoft.com/office/drawing/2014/main" id="{BC57A9A9-E0C9-8A9D-BB1C-F4A452520A2F}"/>
              </a:ext>
            </a:extLst>
          </p:cNvPr>
          <p:cNvPicPr>
            <a:picLocks noChangeAspect="1" noChangeArrowheads="1"/>
          </p:cNvPicPr>
          <p:nvPr/>
        </p:nvPicPr>
        <p:blipFill>
          <a:blip r:embed="rId7"/>
          <a:srcRect/>
          <a:stretch>
            <a:fillRect/>
          </a:stretch>
        </p:blipFill>
        <p:spPr bwMode="auto">
          <a:xfrm>
            <a:off x="6444698" y="2021615"/>
            <a:ext cx="1103404" cy="106780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2" name="Picture 5" descr="A person wearing a red shirt&#10;&#10;Description automatically generated">
            <a:extLst>
              <a:ext uri="{FF2B5EF4-FFF2-40B4-BE49-F238E27FC236}">
                <a16:creationId xmlns:a16="http://schemas.microsoft.com/office/drawing/2014/main" id="{B44D8FD0-D81D-70E9-31F0-6452F58FB8AF}"/>
              </a:ext>
            </a:extLst>
          </p:cNvPr>
          <p:cNvPicPr>
            <a:picLocks noChangeAspect="1" noChangeArrowheads="1"/>
          </p:cNvPicPr>
          <p:nvPr/>
        </p:nvPicPr>
        <p:blipFill>
          <a:blip r:embed="rId8"/>
          <a:srcRect/>
          <a:stretch>
            <a:fillRect/>
          </a:stretch>
        </p:blipFill>
        <p:spPr bwMode="auto">
          <a:xfrm>
            <a:off x="6517327" y="4319956"/>
            <a:ext cx="1038958" cy="10861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7" name="Picture 5" descr="A person wearing glasses smiling&#10;&#10;Description automatically generated">
            <a:extLst>
              <a:ext uri="{FF2B5EF4-FFF2-40B4-BE49-F238E27FC236}">
                <a16:creationId xmlns:a16="http://schemas.microsoft.com/office/drawing/2014/main" id="{56E14B0A-0E86-9405-CE8E-88F607343905}"/>
              </a:ext>
            </a:extLst>
          </p:cNvPr>
          <p:cNvPicPr>
            <a:picLocks noChangeAspect="1" noChangeArrowheads="1"/>
          </p:cNvPicPr>
          <p:nvPr/>
        </p:nvPicPr>
        <p:blipFill>
          <a:blip r:embed="rId9"/>
          <a:srcRect/>
          <a:stretch>
            <a:fillRect/>
          </a:stretch>
        </p:blipFill>
        <p:spPr bwMode="auto">
          <a:xfrm>
            <a:off x="4670082" y="2024024"/>
            <a:ext cx="1042490" cy="105562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14" name="TextBox 1">
            <a:extLst>
              <a:ext uri="{FF2B5EF4-FFF2-40B4-BE49-F238E27FC236}">
                <a16:creationId xmlns:a16="http://schemas.microsoft.com/office/drawing/2014/main" id="{43950C5D-E2D9-D707-E666-18FE7EDAD30E}"/>
              </a:ext>
            </a:extLst>
          </p:cNvPr>
          <p:cNvSpPr txBox="1"/>
          <p:nvPr/>
        </p:nvSpPr>
        <p:spPr>
          <a:xfrm>
            <a:off x="4667921" y="3236332"/>
            <a:ext cx="1495759" cy="400110"/>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latin typeface="Avenir Next LT Pro"/>
              </a:rPr>
              <a:t>Nhan Nguyen </a:t>
            </a:r>
            <a:endParaRPr lang="en-US" sz="1000">
              <a:latin typeface="Avenir Next LT Pro"/>
            </a:endParaRPr>
          </a:p>
          <a:p>
            <a:r>
              <a:rPr lang="en-US" sz="1000">
                <a:latin typeface="Avenir Next LT Pro"/>
              </a:rPr>
              <a:t>Epidemiologist IV</a:t>
            </a:r>
            <a:endParaRPr lang="en-US" sz="1000">
              <a:latin typeface="Avenir Next LT Pro"/>
              <a:ea typeface="Calibri"/>
              <a:cs typeface="Calibri"/>
            </a:endParaRPr>
          </a:p>
        </p:txBody>
      </p:sp>
      <p:sp>
        <p:nvSpPr>
          <p:cNvPr id="15" name="TextBox 1">
            <a:extLst>
              <a:ext uri="{FF2B5EF4-FFF2-40B4-BE49-F238E27FC236}">
                <a16:creationId xmlns:a16="http://schemas.microsoft.com/office/drawing/2014/main" id="{66661257-717A-8EEC-4C99-453292AAFDF2}"/>
              </a:ext>
            </a:extLst>
          </p:cNvPr>
          <p:cNvSpPr txBox="1"/>
          <p:nvPr/>
        </p:nvSpPr>
        <p:spPr>
          <a:xfrm>
            <a:off x="8175749" y="3210054"/>
            <a:ext cx="1535172" cy="553998"/>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latin typeface="Avenir Next LT Pro"/>
                <a:ea typeface="Calibri"/>
                <a:cs typeface="Calibri"/>
              </a:rPr>
              <a:t>Madison Gardner</a:t>
            </a:r>
          </a:p>
          <a:p>
            <a:r>
              <a:rPr lang="en-US" sz="1000">
                <a:latin typeface="Avenir Next LT Pro"/>
              </a:rPr>
              <a:t>CSTE Applied Epidemiology Fellow</a:t>
            </a:r>
            <a:r>
              <a:rPr lang="en-US" sz="1000"/>
              <a:t> </a:t>
            </a:r>
            <a:endParaRPr lang="en-US"/>
          </a:p>
        </p:txBody>
      </p:sp>
      <p:sp>
        <p:nvSpPr>
          <p:cNvPr id="17" name="TextBox 1">
            <a:extLst>
              <a:ext uri="{FF2B5EF4-FFF2-40B4-BE49-F238E27FC236}">
                <a16:creationId xmlns:a16="http://schemas.microsoft.com/office/drawing/2014/main" id="{68287179-1112-BB55-228E-EB208B6D76AE}"/>
              </a:ext>
            </a:extLst>
          </p:cNvPr>
          <p:cNvSpPr txBox="1"/>
          <p:nvPr/>
        </p:nvSpPr>
        <p:spPr>
          <a:xfrm>
            <a:off x="9817991" y="3210055"/>
            <a:ext cx="1522035" cy="553998"/>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a:latin typeface="Avenir Next LT Pro"/>
                <a:ea typeface="Calibri"/>
                <a:cs typeface="Calibri"/>
              </a:rPr>
              <a:t>Caleb King</a:t>
            </a:r>
          </a:p>
          <a:p>
            <a:r>
              <a:rPr lang="en-US" sz="1000">
                <a:latin typeface="Avenir Next LT Pro"/>
              </a:rPr>
              <a:t>CSTE Applied Epidemiology Fellow </a:t>
            </a:r>
            <a:endParaRPr lang="en-US">
              <a:latin typeface="Avenir Next LT Pro"/>
            </a:endParaRPr>
          </a:p>
        </p:txBody>
      </p:sp>
      <p:pic>
        <p:nvPicPr>
          <p:cNvPr id="18" name="Picture 5" descr="A person smiling in front of a brick wall&#10;&#10;Description automatically generated">
            <a:extLst>
              <a:ext uri="{FF2B5EF4-FFF2-40B4-BE49-F238E27FC236}">
                <a16:creationId xmlns:a16="http://schemas.microsoft.com/office/drawing/2014/main" id="{6EDA4A9A-946F-D310-03A6-2EA7192D0031}"/>
              </a:ext>
            </a:extLst>
          </p:cNvPr>
          <p:cNvPicPr>
            <a:picLocks noChangeAspect="1" noChangeArrowheads="1"/>
          </p:cNvPicPr>
          <p:nvPr/>
        </p:nvPicPr>
        <p:blipFill>
          <a:blip r:embed="rId10"/>
          <a:srcRect t="3504" b="3504"/>
          <a:stretch>
            <a:fillRect/>
          </a:stretch>
        </p:blipFill>
        <p:spPr bwMode="auto">
          <a:xfrm>
            <a:off x="8204187" y="2022730"/>
            <a:ext cx="1055627" cy="10687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19" name="Picture 5" descr="A person in a suit smiling&#10;&#10;Description automatically generated">
            <a:extLst>
              <a:ext uri="{FF2B5EF4-FFF2-40B4-BE49-F238E27FC236}">
                <a16:creationId xmlns:a16="http://schemas.microsoft.com/office/drawing/2014/main" id="{E9E491FB-F37C-3DBE-CE64-207B29857F3B}"/>
              </a:ext>
            </a:extLst>
          </p:cNvPr>
          <p:cNvPicPr>
            <a:picLocks noChangeAspect="1" noChangeArrowheads="1"/>
          </p:cNvPicPr>
          <p:nvPr/>
        </p:nvPicPr>
        <p:blipFill>
          <a:blip r:embed="rId11"/>
          <a:srcRect t="3504" b="3504"/>
          <a:stretch>
            <a:fillRect/>
          </a:stretch>
        </p:blipFill>
        <p:spPr bwMode="auto">
          <a:xfrm>
            <a:off x="9951528" y="2022729"/>
            <a:ext cx="1029353" cy="105562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21" name="Picture 5" descr="A person with long hair smiling&#10;&#10;Description automatically generated">
            <a:extLst>
              <a:ext uri="{FF2B5EF4-FFF2-40B4-BE49-F238E27FC236}">
                <a16:creationId xmlns:a16="http://schemas.microsoft.com/office/drawing/2014/main" id="{404DBA66-11C2-D50E-0D2B-0865AD7FB998}"/>
              </a:ext>
            </a:extLst>
          </p:cNvPr>
          <p:cNvPicPr>
            <a:picLocks noChangeAspect="1" noChangeArrowheads="1"/>
          </p:cNvPicPr>
          <p:nvPr/>
        </p:nvPicPr>
        <p:blipFill>
          <a:blip r:embed="rId12"/>
          <a:srcRect l="622" r="622"/>
          <a:stretch>
            <a:fillRect/>
          </a:stretch>
        </p:blipFill>
        <p:spPr bwMode="auto">
          <a:xfrm>
            <a:off x="978324" y="2022732"/>
            <a:ext cx="1042490" cy="105562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87677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8B54957-DAFB-E354-0E1B-D90F30C66B8F}"/>
              </a:ext>
            </a:extLst>
          </p:cNvPr>
          <p:cNvSpPr txBox="1"/>
          <p:nvPr/>
        </p:nvSpPr>
        <p:spPr>
          <a:xfrm>
            <a:off x="0" y="-159633"/>
            <a:ext cx="12192000" cy="1150315"/>
          </a:xfrm>
          <a:prstGeom prst="rect">
            <a:avLst/>
          </a:prstGeom>
          <a:noFill/>
        </p:spPr>
        <p:txBody>
          <a:bodyPr wrap="square" lIns="91440" tIns="45720" rIns="91440" bIns="45720"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r>
              <a:rPr lang="en-US" sz="4000" b="1" spc="0">
                <a:solidFill>
                  <a:srgbClr val="0070FF"/>
                </a:solidFill>
                <a:latin typeface="Peace Sans"/>
              </a:rPr>
              <a:t>HEALTH</a:t>
            </a:r>
            <a:r>
              <a:rPr lang="en-US" sz="4000" spc="0">
                <a:solidFill>
                  <a:srgbClr val="0070FF"/>
                </a:solidFill>
                <a:latin typeface="Peace Sans"/>
              </a:rPr>
              <a:t> EQUITY &amp; EPIDEMIOLOGY</a:t>
            </a:r>
            <a:endParaRPr lang="en-US" sz="4000" b="1" spc="0">
              <a:solidFill>
                <a:srgbClr val="0070FF"/>
              </a:solidFill>
              <a:latin typeface="Peace Sans"/>
            </a:endParaRPr>
          </a:p>
        </p:txBody>
      </p:sp>
      <p:sp>
        <p:nvSpPr>
          <p:cNvPr id="8" name="TextBox 7">
            <a:extLst>
              <a:ext uri="{FF2B5EF4-FFF2-40B4-BE49-F238E27FC236}">
                <a16:creationId xmlns:a16="http://schemas.microsoft.com/office/drawing/2014/main" id="{F5C4A5D2-B49A-1259-0662-8B4596463747}"/>
              </a:ext>
            </a:extLst>
          </p:cNvPr>
          <p:cNvSpPr txBox="1"/>
          <p:nvPr/>
        </p:nvSpPr>
        <p:spPr>
          <a:xfrm>
            <a:off x="0" y="918735"/>
            <a:ext cx="12192000" cy="323165"/>
          </a:xfrm>
          <a:prstGeom prst="rect">
            <a:avLst/>
          </a:prstGeom>
          <a:noFill/>
        </p:spPr>
        <p:txBody>
          <a:bodyPr wrap="square" lIns="91440" tIns="45720" rIns="91440" bIns="45720" rtlCol="0" anchor="t">
            <a:spAutoFit/>
          </a:bodyPr>
          <a:lstStyle/>
          <a:p>
            <a:pPr algn="ctr"/>
            <a:r>
              <a:rPr lang="en-US" sz="1500" spc="-60">
                <a:solidFill>
                  <a:srgbClr val="0070FF"/>
                </a:solidFill>
                <a:latin typeface="Poppins"/>
                <a:cs typeface="Poppins"/>
              </a:rPr>
              <a:t>Disparities and inequalities in health outcomes and access to healthcare services among different population groups.</a:t>
            </a:r>
            <a:endParaRPr lang="en-US">
              <a:latin typeface="Poppins"/>
            </a:endParaRPr>
          </a:p>
        </p:txBody>
      </p:sp>
      <p:grpSp>
        <p:nvGrpSpPr>
          <p:cNvPr id="2" name="Group 1">
            <a:extLst>
              <a:ext uri="{FF2B5EF4-FFF2-40B4-BE49-F238E27FC236}">
                <a16:creationId xmlns:a16="http://schemas.microsoft.com/office/drawing/2014/main" id="{286776E4-8FB6-9A60-443E-DFD4F29CEF01}"/>
              </a:ext>
            </a:extLst>
          </p:cNvPr>
          <p:cNvGrpSpPr/>
          <p:nvPr/>
        </p:nvGrpSpPr>
        <p:grpSpPr>
          <a:xfrm>
            <a:off x="568920" y="2469160"/>
            <a:ext cx="5033486" cy="1228299"/>
            <a:chOff x="6621665" y="1543785"/>
            <a:chExt cx="4013062" cy="1112013"/>
          </a:xfrm>
        </p:grpSpPr>
        <p:sp>
          <p:nvSpPr>
            <p:cNvPr id="3" name="Rectangle: Rounded Corners 2">
              <a:extLst>
                <a:ext uri="{FF2B5EF4-FFF2-40B4-BE49-F238E27FC236}">
                  <a16:creationId xmlns:a16="http://schemas.microsoft.com/office/drawing/2014/main" id="{0F70869B-641C-1B90-0452-B8119A45B975}"/>
                </a:ext>
              </a:extLst>
            </p:cNvPr>
            <p:cNvSpPr/>
            <p:nvPr/>
          </p:nvSpPr>
          <p:spPr>
            <a:xfrm>
              <a:off x="6621665" y="1543785"/>
              <a:ext cx="1154546" cy="1100526"/>
            </a:xfrm>
            <a:prstGeom prst="roundRect">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FFFFFF"/>
                  </a:solidFill>
                  <a:latin typeface="+mn-lt"/>
                  <a:ea typeface="+mn-ea"/>
                  <a:cs typeface="+mn-cs"/>
                </a:rPr>
                <a:t>Race</a:t>
              </a:r>
            </a:p>
          </p:txBody>
        </p:sp>
        <p:sp>
          <p:nvSpPr>
            <p:cNvPr id="4" name="Rectangle: Rounded Corners 3">
              <a:extLst>
                <a:ext uri="{FF2B5EF4-FFF2-40B4-BE49-F238E27FC236}">
                  <a16:creationId xmlns:a16="http://schemas.microsoft.com/office/drawing/2014/main" id="{83B109CC-B862-6A33-4B93-D7C8C15BEFFE}"/>
                </a:ext>
              </a:extLst>
            </p:cNvPr>
            <p:cNvSpPr/>
            <p:nvPr/>
          </p:nvSpPr>
          <p:spPr>
            <a:xfrm>
              <a:off x="8050923" y="1555272"/>
              <a:ext cx="1154546" cy="1100526"/>
            </a:xfrm>
            <a:prstGeom prst="roundRect">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FFFFFF"/>
                  </a:solidFill>
                </a:rPr>
                <a:t>Ethnicity</a:t>
              </a:r>
            </a:p>
          </p:txBody>
        </p:sp>
        <p:sp>
          <p:nvSpPr>
            <p:cNvPr id="5" name="Rectangle: Rounded Corners 4">
              <a:extLst>
                <a:ext uri="{FF2B5EF4-FFF2-40B4-BE49-F238E27FC236}">
                  <a16:creationId xmlns:a16="http://schemas.microsoft.com/office/drawing/2014/main" id="{1BD1DC3F-6072-5792-4313-4C35292B8616}"/>
                </a:ext>
              </a:extLst>
            </p:cNvPr>
            <p:cNvSpPr/>
            <p:nvPr/>
          </p:nvSpPr>
          <p:spPr>
            <a:xfrm>
              <a:off x="9480181" y="1555272"/>
              <a:ext cx="1154546" cy="1100526"/>
            </a:xfrm>
            <a:prstGeom prst="roundRect">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FFFFFF"/>
                  </a:solidFill>
                </a:rPr>
                <a:t>Gender Identity</a:t>
              </a:r>
            </a:p>
          </p:txBody>
        </p:sp>
      </p:grpSp>
      <p:grpSp>
        <p:nvGrpSpPr>
          <p:cNvPr id="7" name="Group 6">
            <a:extLst>
              <a:ext uri="{FF2B5EF4-FFF2-40B4-BE49-F238E27FC236}">
                <a16:creationId xmlns:a16="http://schemas.microsoft.com/office/drawing/2014/main" id="{EDECD7E1-43FD-3DB5-1CF0-E0A52C859018}"/>
              </a:ext>
            </a:extLst>
          </p:cNvPr>
          <p:cNvGrpSpPr/>
          <p:nvPr/>
        </p:nvGrpSpPr>
        <p:grpSpPr>
          <a:xfrm>
            <a:off x="619821" y="3844296"/>
            <a:ext cx="4985718" cy="1174502"/>
            <a:chOff x="6621665" y="3194280"/>
            <a:chExt cx="4013062" cy="1112013"/>
          </a:xfrm>
        </p:grpSpPr>
        <p:sp>
          <p:nvSpPr>
            <p:cNvPr id="9" name="Rectangle: Rounded Corners 8">
              <a:extLst>
                <a:ext uri="{FF2B5EF4-FFF2-40B4-BE49-F238E27FC236}">
                  <a16:creationId xmlns:a16="http://schemas.microsoft.com/office/drawing/2014/main" id="{92068B07-512A-60EB-075B-1042A7AE8DEE}"/>
                </a:ext>
              </a:extLst>
            </p:cNvPr>
            <p:cNvSpPr/>
            <p:nvPr/>
          </p:nvSpPr>
          <p:spPr>
            <a:xfrm>
              <a:off x="6621665" y="3194280"/>
              <a:ext cx="1154546" cy="1100526"/>
            </a:xfrm>
            <a:prstGeom prst="roundRect">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FFFFFF"/>
                  </a:solidFill>
                  <a:latin typeface="+mn-lt"/>
                  <a:ea typeface="+mn-ea"/>
                  <a:cs typeface="+mn-cs"/>
                </a:rPr>
                <a:t>Preferred Language</a:t>
              </a:r>
            </a:p>
          </p:txBody>
        </p:sp>
        <p:sp>
          <p:nvSpPr>
            <p:cNvPr id="10" name="Rectangle: Rounded Corners 9">
              <a:extLst>
                <a:ext uri="{FF2B5EF4-FFF2-40B4-BE49-F238E27FC236}">
                  <a16:creationId xmlns:a16="http://schemas.microsoft.com/office/drawing/2014/main" id="{84844DDB-4981-E1F1-CAAB-88CAF103ED87}"/>
                </a:ext>
              </a:extLst>
            </p:cNvPr>
            <p:cNvSpPr/>
            <p:nvPr/>
          </p:nvSpPr>
          <p:spPr>
            <a:xfrm>
              <a:off x="8050923" y="3205767"/>
              <a:ext cx="1154546" cy="1100526"/>
            </a:xfrm>
            <a:prstGeom prst="roundRect">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FFFFFF"/>
                  </a:solidFill>
                </a:rPr>
                <a:t>Sexual Orientation</a:t>
              </a:r>
            </a:p>
          </p:txBody>
        </p:sp>
        <p:sp>
          <p:nvSpPr>
            <p:cNvPr id="11" name="Rectangle: Rounded Corners 10">
              <a:extLst>
                <a:ext uri="{FF2B5EF4-FFF2-40B4-BE49-F238E27FC236}">
                  <a16:creationId xmlns:a16="http://schemas.microsoft.com/office/drawing/2014/main" id="{3E96297C-34AD-9C23-EC42-8D0FE312DF12}"/>
                </a:ext>
              </a:extLst>
            </p:cNvPr>
            <p:cNvSpPr/>
            <p:nvPr/>
          </p:nvSpPr>
          <p:spPr>
            <a:xfrm>
              <a:off x="9480181" y="3205767"/>
              <a:ext cx="1154546" cy="1100526"/>
            </a:xfrm>
            <a:prstGeom prst="roundRect">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FFFFFF"/>
                  </a:solidFill>
                </a:rPr>
                <a:t>Disability Status</a:t>
              </a:r>
            </a:p>
          </p:txBody>
        </p:sp>
      </p:grpSp>
      <p:sp>
        <p:nvSpPr>
          <p:cNvPr id="16" name="Rectangle: Rounded Corners 15">
            <a:extLst>
              <a:ext uri="{FF2B5EF4-FFF2-40B4-BE49-F238E27FC236}">
                <a16:creationId xmlns:a16="http://schemas.microsoft.com/office/drawing/2014/main" id="{E1D2CC4B-2428-1706-D920-BEAE835F5264}"/>
              </a:ext>
            </a:extLst>
          </p:cNvPr>
          <p:cNvSpPr/>
          <p:nvPr/>
        </p:nvSpPr>
        <p:spPr>
          <a:xfrm>
            <a:off x="382771" y="2309636"/>
            <a:ext cx="5364127" cy="2826832"/>
          </a:xfrm>
          <a:prstGeom prst="roundRect">
            <a:avLst/>
          </a:prstGeom>
          <a:noFill/>
          <a:ln w="28575" cap="flat">
            <a:solidFill>
              <a:srgbClr val="485CC7"/>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sp>
        <p:nvSpPr>
          <p:cNvPr id="17" name="TextBox 16">
            <a:extLst>
              <a:ext uri="{FF2B5EF4-FFF2-40B4-BE49-F238E27FC236}">
                <a16:creationId xmlns:a16="http://schemas.microsoft.com/office/drawing/2014/main" id="{B95936A6-429E-2337-E131-EC25EBCEF67F}"/>
              </a:ext>
            </a:extLst>
          </p:cNvPr>
          <p:cNvSpPr txBox="1"/>
          <p:nvPr/>
        </p:nvSpPr>
        <p:spPr>
          <a:xfrm>
            <a:off x="532263" y="1651058"/>
            <a:ext cx="5117910" cy="461665"/>
          </a:xfrm>
          <a:prstGeom prst="rect">
            <a:avLst/>
          </a:prstGeom>
          <a:noFill/>
        </p:spPr>
        <p:txBody>
          <a:bodyPr wrap="square" rtlCol="0" anchor="b" anchorCtr="0">
            <a:spAutoFit/>
          </a:bodyPr>
          <a:lstStyle/>
          <a:p>
            <a:pPr algn="ctr"/>
            <a:r>
              <a:rPr lang="en-US" sz="2400" b="1">
                <a:solidFill>
                  <a:srgbClr val="485CC7"/>
                </a:solidFill>
                <a:latin typeface="Peace Sans"/>
                <a:ea typeface="League Spartan" charset="0"/>
                <a:cs typeface="Poppins" pitchFamily="2" charset="77"/>
              </a:rPr>
              <a:t>Health Equity Data</a:t>
            </a:r>
          </a:p>
        </p:txBody>
      </p:sp>
      <p:sp>
        <p:nvSpPr>
          <p:cNvPr id="18" name="TextBox 17">
            <a:extLst>
              <a:ext uri="{FF2B5EF4-FFF2-40B4-BE49-F238E27FC236}">
                <a16:creationId xmlns:a16="http://schemas.microsoft.com/office/drawing/2014/main" id="{2896B4B7-6B63-39C2-2093-8101C8E689EF}"/>
              </a:ext>
            </a:extLst>
          </p:cNvPr>
          <p:cNvSpPr txBox="1"/>
          <p:nvPr/>
        </p:nvSpPr>
        <p:spPr>
          <a:xfrm>
            <a:off x="6243851" y="1651058"/>
            <a:ext cx="5415886" cy="461665"/>
          </a:xfrm>
          <a:prstGeom prst="rect">
            <a:avLst/>
          </a:prstGeom>
          <a:noFill/>
        </p:spPr>
        <p:txBody>
          <a:bodyPr wrap="square" rtlCol="0" anchor="b" anchorCtr="0">
            <a:spAutoFit/>
          </a:bodyPr>
          <a:lstStyle/>
          <a:p>
            <a:pPr algn="ctr"/>
            <a:r>
              <a:rPr lang="en-US" sz="2400" b="1">
                <a:solidFill>
                  <a:srgbClr val="485CC7"/>
                </a:solidFill>
                <a:latin typeface="Peace Sans"/>
                <a:ea typeface="League Spartan" charset="0"/>
                <a:cs typeface="Poppins" pitchFamily="2" charset="77"/>
              </a:rPr>
              <a:t>Population Health Surveillance</a:t>
            </a:r>
          </a:p>
        </p:txBody>
      </p:sp>
      <p:grpSp>
        <p:nvGrpSpPr>
          <p:cNvPr id="33" name="Group 32">
            <a:extLst>
              <a:ext uri="{FF2B5EF4-FFF2-40B4-BE49-F238E27FC236}">
                <a16:creationId xmlns:a16="http://schemas.microsoft.com/office/drawing/2014/main" id="{3F06D6D1-F7C1-9CEA-A471-201E8B588C91}"/>
              </a:ext>
            </a:extLst>
          </p:cNvPr>
          <p:cNvGrpSpPr/>
          <p:nvPr/>
        </p:nvGrpSpPr>
        <p:grpSpPr>
          <a:xfrm>
            <a:off x="6812214" y="2069050"/>
            <a:ext cx="5075741" cy="1419132"/>
            <a:chOff x="6257279" y="3166426"/>
            <a:chExt cx="4013156" cy="1419132"/>
          </a:xfrm>
        </p:grpSpPr>
        <p:sp>
          <p:nvSpPr>
            <p:cNvPr id="34" name="Striped Right Arrow 52">
              <a:extLst>
                <a:ext uri="{FF2B5EF4-FFF2-40B4-BE49-F238E27FC236}">
                  <a16:creationId xmlns:a16="http://schemas.microsoft.com/office/drawing/2014/main" id="{A2226992-1C54-65FD-4229-538E7B84A424}"/>
                </a:ext>
              </a:extLst>
            </p:cNvPr>
            <p:cNvSpPr/>
            <p:nvPr/>
          </p:nvSpPr>
          <p:spPr>
            <a:xfrm>
              <a:off x="6257279" y="3237144"/>
              <a:ext cx="1426734" cy="1112013"/>
            </a:xfrm>
            <a:prstGeom prst="stripedRightArrow">
              <a:avLst>
                <a:gd name="adj1" fmla="val 68868"/>
                <a:gd name="adj2" fmla="val 40566"/>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rgbClr val="FFFFFF"/>
                  </a:solidFill>
                </a:rPr>
                <a:t>1</a:t>
              </a:r>
            </a:p>
          </p:txBody>
        </p:sp>
        <p:sp>
          <p:nvSpPr>
            <p:cNvPr id="35" name="TextBox 34">
              <a:extLst>
                <a:ext uri="{FF2B5EF4-FFF2-40B4-BE49-F238E27FC236}">
                  <a16:creationId xmlns:a16="http://schemas.microsoft.com/office/drawing/2014/main" id="{BB409DF8-7E75-78C5-EB61-5F626B75E078}"/>
                </a:ext>
              </a:extLst>
            </p:cNvPr>
            <p:cNvSpPr txBox="1"/>
            <p:nvPr/>
          </p:nvSpPr>
          <p:spPr>
            <a:xfrm>
              <a:off x="7845995" y="3166426"/>
              <a:ext cx="918841" cy="400110"/>
            </a:xfrm>
            <a:prstGeom prst="rect">
              <a:avLst/>
            </a:prstGeom>
            <a:noFill/>
          </p:spPr>
          <p:txBody>
            <a:bodyPr wrap="none" rtlCol="0" anchor="b" anchorCtr="0">
              <a:spAutoFit/>
            </a:bodyPr>
            <a:lstStyle/>
            <a:p>
              <a:r>
                <a:rPr lang="en-US" sz="2000" b="1">
                  <a:solidFill>
                    <a:srgbClr val="73CCEC"/>
                  </a:solidFill>
                  <a:latin typeface="Peace Sans"/>
                  <a:ea typeface="League Spartan" charset="0"/>
                  <a:cs typeface="Poppins" pitchFamily="2" charset="77"/>
                </a:rPr>
                <a:t>People</a:t>
              </a:r>
            </a:p>
          </p:txBody>
        </p:sp>
        <p:sp>
          <p:nvSpPr>
            <p:cNvPr id="36" name="Subtitle 2">
              <a:extLst>
                <a:ext uri="{FF2B5EF4-FFF2-40B4-BE49-F238E27FC236}">
                  <a16:creationId xmlns:a16="http://schemas.microsoft.com/office/drawing/2014/main" id="{D9D42250-7418-AD34-D563-CE889904D0C4}"/>
                </a:ext>
              </a:extLst>
            </p:cNvPr>
            <p:cNvSpPr txBox="1">
              <a:spLocks/>
            </p:cNvSpPr>
            <p:nvPr/>
          </p:nvSpPr>
          <p:spPr>
            <a:xfrm>
              <a:off x="7845995" y="3616062"/>
              <a:ext cx="2424440" cy="969496"/>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800">
                  <a:solidFill>
                    <a:schemeClr val="tx1"/>
                  </a:solidFill>
                  <a:latin typeface="Peace Sans"/>
                  <a:ea typeface="Lato Light" panose="020F0502020204030203" pitchFamily="34" charset="0"/>
                  <a:cs typeface="Mukta ExtraLight" panose="020B0000000000000000" pitchFamily="34" charset="77"/>
                </a:rPr>
                <a:t>Is there a difference between a health outcome by age, race, income, access to PCP? </a:t>
              </a:r>
            </a:p>
          </p:txBody>
        </p:sp>
      </p:grpSp>
      <p:grpSp>
        <p:nvGrpSpPr>
          <p:cNvPr id="37" name="Group 36">
            <a:extLst>
              <a:ext uri="{FF2B5EF4-FFF2-40B4-BE49-F238E27FC236}">
                <a16:creationId xmlns:a16="http://schemas.microsoft.com/office/drawing/2014/main" id="{FFF5878B-7AD9-14FE-DA35-BB2F4016E528}"/>
              </a:ext>
            </a:extLst>
          </p:cNvPr>
          <p:cNvGrpSpPr/>
          <p:nvPr/>
        </p:nvGrpSpPr>
        <p:grpSpPr>
          <a:xfrm>
            <a:off x="6839470" y="3526974"/>
            <a:ext cx="5075740" cy="1188299"/>
            <a:chOff x="6257279" y="1300532"/>
            <a:chExt cx="4013156" cy="1188299"/>
          </a:xfrm>
        </p:grpSpPr>
        <p:sp>
          <p:nvSpPr>
            <p:cNvPr id="38" name="Striped Right Arrow 46">
              <a:extLst>
                <a:ext uri="{FF2B5EF4-FFF2-40B4-BE49-F238E27FC236}">
                  <a16:creationId xmlns:a16="http://schemas.microsoft.com/office/drawing/2014/main" id="{F9A3D402-5970-41B2-0890-CBC36F5D5038}"/>
                </a:ext>
              </a:extLst>
            </p:cNvPr>
            <p:cNvSpPr/>
            <p:nvPr/>
          </p:nvSpPr>
          <p:spPr>
            <a:xfrm>
              <a:off x="6257279" y="1371249"/>
              <a:ext cx="1426734" cy="1112013"/>
            </a:xfrm>
            <a:prstGeom prst="stripedRightArrow">
              <a:avLst>
                <a:gd name="adj1" fmla="val 68868"/>
                <a:gd name="adj2" fmla="val 40566"/>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rgbClr val="FFFFFF"/>
                  </a:solidFill>
                </a:rPr>
                <a:t>2</a:t>
              </a:r>
            </a:p>
          </p:txBody>
        </p:sp>
        <p:sp>
          <p:nvSpPr>
            <p:cNvPr id="39" name="TextBox 38">
              <a:extLst>
                <a:ext uri="{FF2B5EF4-FFF2-40B4-BE49-F238E27FC236}">
                  <a16:creationId xmlns:a16="http://schemas.microsoft.com/office/drawing/2014/main" id="{3D9F53C8-AAFC-CFFA-436D-CD1AC1FCFCD0}"/>
                </a:ext>
              </a:extLst>
            </p:cNvPr>
            <p:cNvSpPr txBox="1"/>
            <p:nvPr/>
          </p:nvSpPr>
          <p:spPr>
            <a:xfrm>
              <a:off x="7845995" y="1300532"/>
              <a:ext cx="747320" cy="400110"/>
            </a:xfrm>
            <a:prstGeom prst="rect">
              <a:avLst/>
            </a:prstGeom>
            <a:noFill/>
          </p:spPr>
          <p:txBody>
            <a:bodyPr wrap="none" lIns="91440" tIns="45720" rIns="91440" bIns="45720" rtlCol="0" anchor="b" anchorCtr="0">
              <a:spAutoFit/>
            </a:bodyPr>
            <a:lstStyle/>
            <a:p>
              <a:r>
                <a:rPr lang="en-US" sz="2000" b="1">
                  <a:solidFill>
                    <a:srgbClr val="FFBF00"/>
                  </a:solidFill>
                  <a:latin typeface="Peace Sans"/>
                  <a:ea typeface="League Spartan" charset="0"/>
                  <a:cs typeface="Poppins"/>
                </a:rPr>
                <a:t>Place</a:t>
              </a:r>
            </a:p>
          </p:txBody>
        </p:sp>
        <p:sp>
          <p:nvSpPr>
            <p:cNvPr id="40" name="Subtitle 2">
              <a:extLst>
                <a:ext uri="{FF2B5EF4-FFF2-40B4-BE49-F238E27FC236}">
                  <a16:creationId xmlns:a16="http://schemas.microsoft.com/office/drawing/2014/main" id="{7EC78FD5-8D12-2637-DC77-BEC89EA379C7}"/>
                </a:ext>
              </a:extLst>
            </p:cNvPr>
            <p:cNvSpPr txBox="1">
              <a:spLocks/>
            </p:cNvSpPr>
            <p:nvPr/>
          </p:nvSpPr>
          <p:spPr>
            <a:xfrm>
              <a:off x="7845994" y="1750167"/>
              <a:ext cx="2424441" cy="738664"/>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800">
                  <a:solidFill>
                    <a:schemeClr val="tx1"/>
                  </a:solidFill>
                  <a:latin typeface="Peace Sans"/>
                  <a:ea typeface="Lato Light"/>
                  <a:cs typeface="Mukta ExtraLight" panose="020B0000000000000000" pitchFamily="34" charset="77"/>
                </a:rPr>
                <a:t>Are some areas more impacted by a health outcome? </a:t>
              </a:r>
            </a:p>
          </p:txBody>
        </p:sp>
      </p:grpSp>
      <p:grpSp>
        <p:nvGrpSpPr>
          <p:cNvPr id="41" name="Group 40">
            <a:extLst>
              <a:ext uri="{FF2B5EF4-FFF2-40B4-BE49-F238E27FC236}">
                <a16:creationId xmlns:a16="http://schemas.microsoft.com/office/drawing/2014/main" id="{A0287653-1809-42DD-578D-D0F1B53D62C4}"/>
              </a:ext>
            </a:extLst>
          </p:cNvPr>
          <p:cNvGrpSpPr/>
          <p:nvPr/>
        </p:nvGrpSpPr>
        <p:grpSpPr>
          <a:xfrm>
            <a:off x="6864776" y="4777759"/>
            <a:ext cx="5075740" cy="1188300"/>
            <a:chOff x="6257279" y="5032320"/>
            <a:chExt cx="4013156" cy="1188300"/>
          </a:xfrm>
        </p:grpSpPr>
        <p:sp>
          <p:nvSpPr>
            <p:cNvPr id="42" name="Striped Right Arrow 58">
              <a:extLst>
                <a:ext uri="{FF2B5EF4-FFF2-40B4-BE49-F238E27FC236}">
                  <a16:creationId xmlns:a16="http://schemas.microsoft.com/office/drawing/2014/main" id="{C135A16C-9DDD-071C-2F1E-CDD2547F5120}"/>
                </a:ext>
              </a:extLst>
            </p:cNvPr>
            <p:cNvSpPr/>
            <p:nvPr/>
          </p:nvSpPr>
          <p:spPr>
            <a:xfrm>
              <a:off x="6257279" y="5103038"/>
              <a:ext cx="1426734" cy="1112013"/>
            </a:xfrm>
            <a:prstGeom prst="stripedRightArrow">
              <a:avLst>
                <a:gd name="adj1" fmla="val 68868"/>
                <a:gd name="adj2" fmla="val 40566"/>
              </a:avLst>
            </a:prstGeom>
            <a:solidFill>
              <a:srgbClr val="485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rgbClr val="FFFFFF"/>
                  </a:solidFill>
                  <a:cs typeface="Aldhabi" panose="01000000000000000000" pitchFamily="2" charset="-78"/>
                </a:rPr>
                <a:t>3</a:t>
              </a:r>
            </a:p>
          </p:txBody>
        </p:sp>
        <p:sp>
          <p:nvSpPr>
            <p:cNvPr id="43" name="TextBox 42">
              <a:extLst>
                <a:ext uri="{FF2B5EF4-FFF2-40B4-BE49-F238E27FC236}">
                  <a16:creationId xmlns:a16="http://schemas.microsoft.com/office/drawing/2014/main" id="{D3558E42-6615-B2A0-61EB-25B11BCD7DD2}"/>
                </a:ext>
              </a:extLst>
            </p:cNvPr>
            <p:cNvSpPr txBox="1"/>
            <p:nvPr/>
          </p:nvSpPr>
          <p:spPr>
            <a:xfrm>
              <a:off x="7845995" y="5032320"/>
              <a:ext cx="712054" cy="400110"/>
            </a:xfrm>
            <a:prstGeom prst="rect">
              <a:avLst/>
            </a:prstGeom>
            <a:noFill/>
          </p:spPr>
          <p:txBody>
            <a:bodyPr wrap="none" rtlCol="0" anchor="b" anchorCtr="0">
              <a:spAutoFit/>
            </a:bodyPr>
            <a:lstStyle/>
            <a:p>
              <a:r>
                <a:rPr lang="en-US" sz="2000" b="1">
                  <a:solidFill>
                    <a:srgbClr val="485CC7"/>
                  </a:solidFill>
                  <a:latin typeface="Peace Sans"/>
                  <a:ea typeface="League Spartan" charset="0"/>
                  <a:cs typeface="Poppins" pitchFamily="2" charset="77"/>
                </a:rPr>
                <a:t>Time</a:t>
              </a:r>
            </a:p>
          </p:txBody>
        </p:sp>
        <p:sp>
          <p:nvSpPr>
            <p:cNvPr id="44" name="Subtitle 2">
              <a:extLst>
                <a:ext uri="{FF2B5EF4-FFF2-40B4-BE49-F238E27FC236}">
                  <a16:creationId xmlns:a16="http://schemas.microsoft.com/office/drawing/2014/main" id="{3C1C67A1-64CA-5C2E-9C76-A148C3C029A6}"/>
                </a:ext>
              </a:extLst>
            </p:cNvPr>
            <p:cNvSpPr txBox="1">
              <a:spLocks/>
            </p:cNvSpPr>
            <p:nvPr/>
          </p:nvSpPr>
          <p:spPr>
            <a:xfrm>
              <a:off x="7845995" y="5481956"/>
              <a:ext cx="2424440" cy="738664"/>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800">
                  <a:solidFill>
                    <a:schemeClr val="tx1"/>
                  </a:solidFill>
                  <a:latin typeface="Peace Sans"/>
                  <a:ea typeface="Lato Light" panose="020F0502020204030203" pitchFamily="34" charset="0"/>
                  <a:cs typeface="Mukta ExtraLight" panose="020B0000000000000000" pitchFamily="34" charset="77"/>
                </a:rPr>
                <a:t>How has the health outcome changed over time? </a:t>
              </a:r>
            </a:p>
          </p:txBody>
        </p:sp>
      </p:grpSp>
      <p:sp>
        <p:nvSpPr>
          <p:cNvPr id="46" name="TextBox 45">
            <a:extLst>
              <a:ext uri="{FF2B5EF4-FFF2-40B4-BE49-F238E27FC236}">
                <a16:creationId xmlns:a16="http://schemas.microsoft.com/office/drawing/2014/main" id="{BAFFA552-9610-FAB2-9933-B239C2008216}"/>
              </a:ext>
            </a:extLst>
          </p:cNvPr>
          <p:cNvSpPr txBox="1"/>
          <p:nvPr/>
        </p:nvSpPr>
        <p:spPr>
          <a:xfrm>
            <a:off x="972879" y="5596727"/>
            <a:ext cx="4827182" cy="646331"/>
          </a:xfrm>
          <a:prstGeom prst="rect">
            <a:avLst/>
          </a:prstGeom>
          <a:noFill/>
          <a:ln w="28575" cap="flat">
            <a:solidFill>
              <a:schemeClr val="accent1">
                <a:lumMod val="75000"/>
              </a:schemeClr>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a:solidFill>
                  <a:schemeClr val="tx1">
                    <a:lumMod val="75000"/>
                  </a:schemeClr>
                </a:solidFill>
                <a:latin typeface="Peace Sans"/>
              </a:rPr>
              <a:t>How do we know if there are differences in health outcomes amongst people? </a:t>
            </a:r>
          </a:p>
        </p:txBody>
      </p:sp>
      <p:pic>
        <p:nvPicPr>
          <p:cNvPr id="50" name="Graphic 49" descr="Badge Question Mark outline">
            <a:extLst>
              <a:ext uri="{FF2B5EF4-FFF2-40B4-BE49-F238E27FC236}">
                <a16:creationId xmlns:a16="http://schemas.microsoft.com/office/drawing/2014/main" id="{2E889192-B4BF-EB31-840F-1881E43BA76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16" y="5482065"/>
            <a:ext cx="914400" cy="914400"/>
          </a:xfrm>
          <a:prstGeom prst="rect">
            <a:avLst/>
          </a:prstGeom>
        </p:spPr>
      </p:pic>
    </p:spTree>
    <p:extLst>
      <p:ext uri="{BB962C8B-B14F-4D97-AF65-F5344CB8AC3E}">
        <p14:creationId xmlns:p14="http://schemas.microsoft.com/office/powerpoint/2010/main" val="369373447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6F45DE-2AAE-3A87-F348-36A7137DD447}"/>
              </a:ext>
            </a:extLst>
          </p:cNvPr>
          <p:cNvPicPr>
            <a:picLocks noChangeAspect="1"/>
          </p:cNvPicPr>
          <p:nvPr/>
        </p:nvPicPr>
        <p:blipFill>
          <a:blip r:embed="rId3"/>
          <a:stretch>
            <a:fillRect/>
          </a:stretch>
        </p:blipFill>
        <p:spPr>
          <a:xfrm>
            <a:off x="1007852" y="600891"/>
            <a:ext cx="9755943" cy="528446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D36F87FC-3F27-6745-83F3-0C6C4B321261}"/>
              </a:ext>
            </a:extLst>
          </p:cNvPr>
          <p:cNvSpPr txBox="1"/>
          <p:nvPr/>
        </p:nvSpPr>
        <p:spPr>
          <a:xfrm>
            <a:off x="822961" y="6072444"/>
            <a:ext cx="350191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rPr>
              <a:t>https://cookcountyhealthatlas.org/</a:t>
            </a:r>
          </a:p>
        </p:txBody>
      </p:sp>
    </p:spTree>
    <p:extLst>
      <p:ext uri="{BB962C8B-B14F-4D97-AF65-F5344CB8AC3E}">
        <p14:creationId xmlns:p14="http://schemas.microsoft.com/office/powerpoint/2010/main" val="145684885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Freeform: Shape 534">
            <a:extLst>
              <a:ext uri="{FF2B5EF4-FFF2-40B4-BE49-F238E27FC236}">
                <a16:creationId xmlns:a16="http://schemas.microsoft.com/office/drawing/2014/main" id="{2AD41840-F809-09D5-22E3-357B2E1E9AAC}"/>
              </a:ext>
            </a:extLst>
          </p:cNvPr>
          <p:cNvSpPr/>
          <p:nvPr/>
        </p:nvSpPr>
        <p:spPr>
          <a:xfrm>
            <a:off x="6865280" y="3748745"/>
            <a:ext cx="1223367" cy="1370993"/>
          </a:xfrm>
          <a:custGeom>
            <a:avLst/>
            <a:gdLst/>
            <a:ahLst/>
            <a:cxnLst>
              <a:cxn ang="3cd4">
                <a:pos x="hc" y="t"/>
              </a:cxn>
              <a:cxn ang="cd2">
                <a:pos x="l" y="vc"/>
              </a:cxn>
              <a:cxn ang="cd4">
                <a:pos x="hc" y="b"/>
              </a:cxn>
              <a:cxn ang="0">
                <a:pos x="r" y="vc"/>
              </a:cxn>
            </a:cxnLst>
            <a:rect l="l" t="t" r="r" b="b"/>
            <a:pathLst>
              <a:path w="1965" h="2202">
                <a:moveTo>
                  <a:pt x="601" y="1072"/>
                </a:moveTo>
                <a:lnTo>
                  <a:pt x="0" y="1418"/>
                </a:ln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658"/>
                </a:lnTo>
                <a:cubicBezTo>
                  <a:pt x="1965" y="581"/>
                  <a:pt x="1923" y="510"/>
                  <a:pt x="1857" y="472"/>
                </a:cubicBezTo>
                <a:lnTo>
                  <a:pt x="1090" y="29"/>
                </a:lnTo>
                <a:cubicBezTo>
                  <a:pt x="1024" y="-10"/>
                  <a:pt x="942" y="-10"/>
                  <a:pt x="875" y="29"/>
                </a:cubicBezTo>
                <a:lnTo>
                  <a:pt x="828" y="56"/>
                </a:lnTo>
                <a:lnTo>
                  <a:pt x="828" y="679"/>
                </a:lnTo>
                <a:cubicBezTo>
                  <a:pt x="828" y="841"/>
                  <a:pt x="741" y="991"/>
                  <a:pt x="601" y="1072"/>
                </a:cubicBezTo>
                <a:close/>
              </a:path>
            </a:pathLst>
          </a:custGeom>
          <a:solidFill>
            <a:srgbClr val="DA765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3" name="Freeform: Shape 536">
            <a:extLst>
              <a:ext uri="{FF2B5EF4-FFF2-40B4-BE49-F238E27FC236}">
                <a16:creationId xmlns:a16="http://schemas.microsoft.com/office/drawing/2014/main" id="{D51AD148-2C0B-F68F-7806-C32F1D841D0B}"/>
              </a:ext>
            </a:extLst>
          </p:cNvPr>
          <p:cNvSpPr/>
          <p:nvPr/>
        </p:nvSpPr>
        <p:spPr>
          <a:xfrm>
            <a:off x="4103359" y="3748745"/>
            <a:ext cx="1223367" cy="1370993"/>
          </a:xfrm>
          <a:custGeom>
            <a:avLst/>
            <a:gdLst/>
            <a:ahLst/>
            <a:cxnLst>
              <a:cxn ang="3cd4">
                <a:pos x="hc" y="t"/>
              </a:cxn>
              <a:cxn ang="cd2">
                <a:pos x="l" y="vc"/>
              </a:cxn>
              <a:cxn ang="cd4">
                <a:pos x="hc" y="b"/>
              </a:cxn>
              <a:cxn ang="0">
                <a:pos x="r" y="vc"/>
              </a:cxn>
            </a:cxnLst>
            <a:rect l="l" t="t" r="r" b="b"/>
            <a:pathLst>
              <a:path w="1965" h="2202">
                <a:moveTo>
                  <a:pt x="1137" y="679"/>
                </a:moveTo>
                <a:lnTo>
                  <a:pt x="1137" y="56"/>
                </a:lnTo>
                <a:lnTo>
                  <a:pt x="1090" y="29"/>
                </a:lnTo>
                <a:cubicBezTo>
                  <a:pt x="1024" y="-10"/>
                  <a:pt x="942" y="-10"/>
                  <a:pt x="875" y="29"/>
                </a:cubicBezTo>
                <a:lnTo>
                  <a:pt x="109" y="472"/>
                </a:lnTo>
                <a:cubicBezTo>
                  <a:pt x="42" y="510"/>
                  <a:pt x="0" y="581"/>
                  <a:pt x="0" y="658"/>
                </a:cubicBez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1418"/>
                </a:lnTo>
                <a:lnTo>
                  <a:pt x="1364" y="1072"/>
                </a:lnTo>
                <a:cubicBezTo>
                  <a:pt x="1224" y="991"/>
                  <a:pt x="1137" y="841"/>
                  <a:pt x="1137" y="679"/>
                </a:cubicBezTo>
                <a:close/>
              </a:path>
            </a:pathLst>
          </a:custGeom>
          <a:solidFill>
            <a:srgbClr val="F65C87"/>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3" name="Freeform: Shape 526">
            <a:extLst>
              <a:ext uri="{FF2B5EF4-FFF2-40B4-BE49-F238E27FC236}">
                <a16:creationId xmlns:a16="http://schemas.microsoft.com/office/drawing/2014/main" id="{6C5BC374-5F24-CDF9-7AB7-099A5AE17FBE}"/>
              </a:ext>
            </a:extLst>
          </p:cNvPr>
          <p:cNvSpPr/>
          <p:nvPr/>
        </p:nvSpPr>
        <p:spPr>
          <a:xfrm>
            <a:off x="5484943" y="1262144"/>
            <a:ext cx="1222744" cy="1118720"/>
          </a:xfrm>
          <a:custGeom>
            <a:avLst/>
            <a:gdLst/>
            <a:ahLst/>
            <a:cxnLst>
              <a:cxn ang="3cd4">
                <a:pos x="hc" y="t"/>
              </a:cxn>
              <a:cxn ang="cd2">
                <a:pos x="l" y="vc"/>
              </a:cxn>
              <a:cxn ang="cd4">
                <a:pos x="hc" y="b"/>
              </a:cxn>
              <a:cxn ang="0">
                <a:pos x="r" y="vc"/>
              </a:cxn>
            </a:cxnLst>
            <a:rect l="l" t="t" r="r" b="b"/>
            <a:pathLst>
              <a:path w="1964" h="1797">
                <a:moveTo>
                  <a:pt x="1208" y="1491"/>
                </a:moveTo>
                <a:lnTo>
                  <a:pt x="1739" y="1797"/>
                </a:lnTo>
                <a:lnTo>
                  <a:pt x="1856" y="1729"/>
                </a:lnTo>
                <a:cubicBezTo>
                  <a:pt x="1923" y="1691"/>
                  <a:pt x="1964" y="1620"/>
                  <a:pt x="1964" y="1543"/>
                </a:cubicBezTo>
                <a:lnTo>
                  <a:pt x="1964" y="658"/>
                </a:lnTo>
                <a:cubicBezTo>
                  <a:pt x="1964" y="581"/>
                  <a:pt x="1923" y="510"/>
                  <a:pt x="1856" y="471"/>
                </a:cubicBezTo>
                <a:lnTo>
                  <a:pt x="1090" y="28"/>
                </a:lnTo>
                <a:cubicBezTo>
                  <a:pt x="1023" y="-9"/>
                  <a:pt x="941" y="-9"/>
                  <a:pt x="874" y="28"/>
                </a:cubicBezTo>
                <a:lnTo>
                  <a:pt x="108" y="471"/>
                </a:lnTo>
                <a:cubicBezTo>
                  <a:pt x="41" y="510"/>
                  <a:pt x="0" y="581"/>
                  <a:pt x="0" y="658"/>
                </a:cubicBezTo>
                <a:lnTo>
                  <a:pt x="0" y="1543"/>
                </a:lnTo>
                <a:cubicBezTo>
                  <a:pt x="0" y="1620"/>
                  <a:pt x="41" y="1691"/>
                  <a:pt x="108" y="1729"/>
                </a:cubicBezTo>
                <a:lnTo>
                  <a:pt x="226" y="1797"/>
                </a:lnTo>
                <a:lnTo>
                  <a:pt x="755" y="1491"/>
                </a:lnTo>
                <a:cubicBezTo>
                  <a:pt x="896" y="1411"/>
                  <a:pt x="1068" y="1411"/>
                  <a:pt x="1208" y="1491"/>
                </a:cubicBezTo>
                <a:close/>
              </a:path>
            </a:pathLst>
          </a:custGeom>
          <a:solidFill>
            <a:srgbClr val="0C233F"/>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4" name="Freeform: Shape 527">
            <a:extLst>
              <a:ext uri="{FF2B5EF4-FFF2-40B4-BE49-F238E27FC236}">
                <a16:creationId xmlns:a16="http://schemas.microsoft.com/office/drawing/2014/main" id="{18BBC26D-D4D3-80BC-F19F-BA297F26F080}"/>
              </a:ext>
            </a:extLst>
          </p:cNvPr>
          <p:cNvSpPr/>
          <p:nvPr/>
        </p:nvSpPr>
        <p:spPr>
          <a:xfrm>
            <a:off x="4103359" y="2066927"/>
            <a:ext cx="1223367" cy="1369749"/>
          </a:xfrm>
          <a:custGeom>
            <a:avLst/>
            <a:gdLst/>
            <a:ahLst/>
            <a:cxnLst>
              <a:cxn ang="3cd4">
                <a:pos x="hc" y="t"/>
              </a:cxn>
              <a:cxn ang="cd2">
                <a:pos x="l" y="vc"/>
              </a:cxn>
              <a:cxn ang="cd4">
                <a:pos x="hc" y="b"/>
              </a:cxn>
              <a:cxn ang="0">
                <a:pos x="r" y="vc"/>
              </a:cxn>
            </a:cxnLst>
            <a:rect l="l" t="t" r="r" b="b"/>
            <a:pathLst>
              <a:path w="1965" h="2200">
                <a:moveTo>
                  <a:pt x="1364" y="1128"/>
                </a:moveTo>
                <a:lnTo>
                  <a:pt x="1965" y="782"/>
                </a:ln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1542"/>
                </a:lnTo>
                <a:cubicBezTo>
                  <a:pt x="0" y="1619"/>
                  <a:pt x="42" y="1690"/>
                  <a:pt x="109" y="1729"/>
                </a:cubicBezTo>
                <a:lnTo>
                  <a:pt x="875" y="2172"/>
                </a:lnTo>
                <a:cubicBezTo>
                  <a:pt x="942" y="2210"/>
                  <a:pt x="1024" y="2210"/>
                  <a:pt x="1090" y="2172"/>
                </a:cubicBezTo>
                <a:lnTo>
                  <a:pt x="1137" y="2144"/>
                </a:lnTo>
                <a:lnTo>
                  <a:pt x="1137" y="1521"/>
                </a:lnTo>
                <a:cubicBezTo>
                  <a:pt x="1137" y="1359"/>
                  <a:pt x="1224" y="1210"/>
                  <a:pt x="1364" y="1128"/>
                </a:cubicBezTo>
                <a:close/>
              </a:path>
            </a:pathLst>
          </a:custGeom>
          <a:solidFill>
            <a:srgbClr val="6CC24A"/>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5" name="Freeform: Shape 528">
            <a:extLst>
              <a:ext uri="{FF2B5EF4-FFF2-40B4-BE49-F238E27FC236}">
                <a16:creationId xmlns:a16="http://schemas.microsoft.com/office/drawing/2014/main" id="{16B9B693-7FE8-E94B-2CE8-C9A72D29E4B3}"/>
              </a:ext>
            </a:extLst>
          </p:cNvPr>
          <p:cNvSpPr/>
          <p:nvPr/>
        </p:nvSpPr>
        <p:spPr>
          <a:xfrm>
            <a:off x="6865280" y="2066927"/>
            <a:ext cx="1223367" cy="1369749"/>
          </a:xfrm>
          <a:custGeom>
            <a:avLst/>
            <a:gdLst/>
            <a:ahLst/>
            <a:cxnLst>
              <a:cxn ang="3cd4">
                <a:pos x="hc" y="t"/>
              </a:cxn>
              <a:cxn ang="cd2">
                <a:pos x="l" y="vc"/>
              </a:cxn>
              <a:cxn ang="cd4">
                <a:pos x="hc" y="b"/>
              </a:cxn>
              <a:cxn ang="0">
                <a:pos x="r" y="vc"/>
              </a:cxn>
            </a:cxnLst>
            <a:rect l="l" t="t" r="r" b="b"/>
            <a:pathLst>
              <a:path w="1965" h="2200">
                <a:moveTo>
                  <a:pt x="828" y="1521"/>
                </a:moveTo>
                <a:lnTo>
                  <a:pt x="828" y="2144"/>
                </a:lnTo>
                <a:lnTo>
                  <a:pt x="875" y="2172"/>
                </a:lnTo>
                <a:cubicBezTo>
                  <a:pt x="942" y="2210"/>
                  <a:pt x="1024" y="2210"/>
                  <a:pt x="1090" y="2172"/>
                </a:cubicBezTo>
                <a:lnTo>
                  <a:pt x="1857" y="1729"/>
                </a:lnTo>
                <a:cubicBezTo>
                  <a:pt x="1923" y="1690"/>
                  <a:pt x="1965" y="1619"/>
                  <a:pt x="1965" y="1542"/>
                </a:cubicBez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782"/>
                </a:lnTo>
                <a:lnTo>
                  <a:pt x="601" y="1128"/>
                </a:lnTo>
                <a:cubicBezTo>
                  <a:pt x="741" y="1210"/>
                  <a:pt x="828" y="1359"/>
                  <a:pt x="828" y="1521"/>
                </a:cubicBezTo>
                <a:close/>
              </a:path>
            </a:pathLst>
          </a:custGeom>
          <a:solidFill>
            <a:srgbClr val="00B0F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9" name="Freeform: Shape 532">
            <a:extLst>
              <a:ext uri="{FF2B5EF4-FFF2-40B4-BE49-F238E27FC236}">
                <a16:creationId xmlns:a16="http://schemas.microsoft.com/office/drawing/2014/main" id="{DE565D08-81E5-57F4-C788-B8E575C8ADAC}"/>
              </a:ext>
            </a:extLst>
          </p:cNvPr>
          <p:cNvSpPr/>
          <p:nvPr/>
        </p:nvSpPr>
        <p:spPr>
          <a:xfrm>
            <a:off x="5484943" y="4787614"/>
            <a:ext cx="1222744" cy="1119343"/>
          </a:xfrm>
          <a:custGeom>
            <a:avLst/>
            <a:gdLst/>
            <a:ahLst/>
            <a:cxnLst>
              <a:cxn ang="3cd4">
                <a:pos x="hc" y="t"/>
              </a:cxn>
              <a:cxn ang="cd2">
                <a:pos x="l" y="vc"/>
              </a:cxn>
              <a:cxn ang="cd4">
                <a:pos x="hc" y="b"/>
              </a:cxn>
              <a:cxn ang="0">
                <a:pos x="r" y="vc"/>
              </a:cxn>
            </a:cxnLst>
            <a:rect l="l" t="t" r="r" b="b"/>
            <a:pathLst>
              <a:path w="1964" h="1798">
                <a:moveTo>
                  <a:pt x="755" y="306"/>
                </a:moveTo>
                <a:lnTo>
                  <a:pt x="226" y="0"/>
                </a:lnTo>
                <a:lnTo>
                  <a:pt x="108" y="68"/>
                </a:lnTo>
                <a:cubicBezTo>
                  <a:pt x="41" y="107"/>
                  <a:pt x="0" y="178"/>
                  <a:pt x="0" y="255"/>
                </a:cubicBezTo>
                <a:lnTo>
                  <a:pt x="0" y="1140"/>
                </a:lnTo>
                <a:cubicBezTo>
                  <a:pt x="0" y="1217"/>
                  <a:pt x="41" y="1288"/>
                  <a:pt x="108" y="1327"/>
                </a:cubicBezTo>
                <a:lnTo>
                  <a:pt x="874" y="1769"/>
                </a:lnTo>
                <a:cubicBezTo>
                  <a:pt x="941" y="1807"/>
                  <a:pt x="1023" y="1807"/>
                  <a:pt x="1090" y="1769"/>
                </a:cubicBezTo>
                <a:lnTo>
                  <a:pt x="1856" y="1327"/>
                </a:lnTo>
                <a:cubicBezTo>
                  <a:pt x="1923" y="1288"/>
                  <a:pt x="1964" y="1217"/>
                  <a:pt x="1964" y="1140"/>
                </a:cubicBezTo>
                <a:lnTo>
                  <a:pt x="1964" y="255"/>
                </a:lnTo>
                <a:cubicBezTo>
                  <a:pt x="1964" y="178"/>
                  <a:pt x="1923" y="107"/>
                  <a:pt x="1856" y="68"/>
                </a:cubicBezTo>
                <a:lnTo>
                  <a:pt x="1739" y="0"/>
                </a:lnTo>
                <a:lnTo>
                  <a:pt x="1208" y="306"/>
                </a:lnTo>
                <a:cubicBezTo>
                  <a:pt x="1068" y="387"/>
                  <a:pt x="896" y="387"/>
                  <a:pt x="755" y="306"/>
                </a:cubicBezTo>
                <a:close/>
              </a:path>
            </a:pathLst>
          </a:custGeom>
          <a:solidFill>
            <a:srgbClr val="E73C3E"/>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pic>
        <p:nvPicPr>
          <p:cNvPr id="48" name="Graphic 47" descr="Bar chart outline">
            <a:extLst>
              <a:ext uri="{FF2B5EF4-FFF2-40B4-BE49-F238E27FC236}">
                <a16:creationId xmlns:a16="http://schemas.microsoft.com/office/drawing/2014/main" id="{5B9ECC7B-0D00-33AD-BBB3-8EDC1915287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72142" y="4091341"/>
            <a:ext cx="685800" cy="685800"/>
          </a:xfrm>
          <a:prstGeom prst="rect">
            <a:avLst/>
          </a:prstGeom>
        </p:spPr>
      </p:pic>
      <p:pic>
        <p:nvPicPr>
          <p:cNvPr id="51" name="Graphic 50" descr="Bar chart outline">
            <a:extLst>
              <a:ext uri="{FF2B5EF4-FFF2-40B4-BE49-F238E27FC236}">
                <a16:creationId xmlns:a16="http://schemas.microsoft.com/office/drawing/2014/main" id="{45D99718-91A7-287E-8652-05E1829331B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134063" y="4091341"/>
            <a:ext cx="685800" cy="685800"/>
          </a:xfrm>
          <a:prstGeom prst="rect">
            <a:avLst/>
          </a:prstGeom>
        </p:spPr>
      </p:pic>
      <p:sp>
        <p:nvSpPr>
          <p:cNvPr id="17" name="TextBox 16">
            <a:extLst>
              <a:ext uri="{FF2B5EF4-FFF2-40B4-BE49-F238E27FC236}">
                <a16:creationId xmlns:a16="http://schemas.microsoft.com/office/drawing/2014/main" id="{0D14F3B8-1C5A-2AB5-0E2E-A96CFA4CB770}"/>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0">
                <a:solidFill>
                  <a:srgbClr val="0070FF"/>
                </a:solidFill>
                <a:latin typeface="Peace Sans"/>
              </a:rPr>
              <a:t>HEALTH INDICATOR CATEGORIES</a:t>
            </a:r>
          </a:p>
        </p:txBody>
      </p:sp>
      <p:sp>
        <p:nvSpPr>
          <p:cNvPr id="18" name="TextBox 17">
            <a:extLst>
              <a:ext uri="{FF2B5EF4-FFF2-40B4-BE49-F238E27FC236}">
                <a16:creationId xmlns:a16="http://schemas.microsoft.com/office/drawing/2014/main" id="{134C4AB5-A0C8-9DBC-7307-E30872BD1F2C}"/>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a:solidFill>
                  <a:srgbClr val="0070FF"/>
                </a:solidFill>
                <a:latin typeface="Poppins" panose="00000500000000000000" pitchFamily="2" charset="0"/>
                <a:cs typeface="Poppins" panose="00000500000000000000" pitchFamily="2" charset="0"/>
              </a:rPr>
              <a:t>Indicators on the health atlas are organized into six primary categories.</a:t>
            </a:r>
          </a:p>
        </p:txBody>
      </p:sp>
      <p:grpSp>
        <p:nvGrpSpPr>
          <p:cNvPr id="19" name="Group 18">
            <a:extLst>
              <a:ext uri="{FF2B5EF4-FFF2-40B4-BE49-F238E27FC236}">
                <a16:creationId xmlns:a16="http://schemas.microsoft.com/office/drawing/2014/main" id="{EC30F83E-D717-49F0-2ED1-1F335F015B8D}"/>
              </a:ext>
            </a:extLst>
          </p:cNvPr>
          <p:cNvGrpSpPr/>
          <p:nvPr/>
        </p:nvGrpSpPr>
        <p:grpSpPr>
          <a:xfrm>
            <a:off x="1184396" y="1446897"/>
            <a:ext cx="9823209" cy="4452135"/>
            <a:chOff x="1184396" y="1571182"/>
            <a:chExt cx="9823209" cy="4452135"/>
          </a:xfrm>
        </p:grpSpPr>
        <p:sp>
          <p:nvSpPr>
            <p:cNvPr id="20" name="TextBox 19">
              <a:extLst>
                <a:ext uri="{FF2B5EF4-FFF2-40B4-BE49-F238E27FC236}">
                  <a16:creationId xmlns:a16="http://schemas.microsoft.com/office/drawing/2014/main" id="{DD5EDAAD-81A9-B38B-DEE9-0F4D25E948E7}"/>
                </a:ext>
              </a:extLst>
            </p:cNvPr>
            <p:cNvSpPr txBox="1"/>
            <p:nvPr/>
          </p:nvSpPr>
          <p:spPr>
            <a:xfrm>
              <a:off x="1184396" y="1571182"/>
              <a:ext cx="2804507" cy="353943"/>
            </a:xfrm>
            <a:prstGeom prst="rect">
              <a:avLst/>
            </a:prstGeom>
            <a:noFill/>
          </p:spPr>
          <p:txBody>
            <a:bodyPr wrap="square" rtlCol="0" anchor="b">
              <a:spAutoFit/>
            </a:bodyPr>
            <a:lstStyle/>
            <a:p>
              <a:r>
                <a:rPr lang="en-US" sz="1700" b="1" spc="-15">
                  <a:solidFill>
                    <a:srgbClr val="0C233F"/>
                  </a:solidFill>
                  <a:latin typeface="Poppins" panose="00000500000000000000" pitchFamily="2" charset="0"/>
                  <a:cs typeface="Poppins" panose="00000500000000000000" pitchFamily="2" charset="0"/>
                </a:rPr>
                <a:t>HEALTH OUTCOMES</a:t>
              </a:r>
            </a:p>
          </p:txBody>
        </p:sp>
        <p:sp>
          <p:nvSpPr>
            <p:cNvPr id="21" name="TextBox 20">
              <a:extLst>
                <a:ext uri="{FF2B5EF4-FFF2-40B4-BE49-F238E27FC236}">
                  <a16:creationId xmlns:a16="http://schemas.microsoft.com/office/drawing/2014/main" id="{EE68CB79-E7B5-1104-93BA-BB75BDB922A5}"/>
                </a:ext>
              </a:extLst>
            </p:cNvPr>
            <p:cNvSpPr txBox="1"/>
            <p:nvPr/>
          </p:nvSpPr>
          <p:spPr>
            <a:xfrm>
              <a:off x="1184398" y="1945224"/>
              <a:ext cx="2760744"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Consequences, complications and other outcomes that result from disease (e.g., injury, hospitalization, death).</a:t>
              </a:r>
            </a:p>
          </p:txBody>
        </p:sp>
        <p:sp>
          <p:nvSpPr>
            <p:cNvPr id="22" name="TextBox 21">
              <a:extLst>
                <a:ext uri="{FF2B5EF4-FFF2-40B4-BE49-F238E27FC236}">
                  <a16:creationId xmlns:a16="http://schemas.microsoft.com/office/drawing/2014/main" id="{E8386C18-8404-5400-A8F9-A868202BDAE3}"/>
                </a:ext>
              </a:extLst>
            </p:cNvPr>
            <p:cNvSpPr txBox="1"/>
            <p:nvPr/>
          </p:nvSpPr>
          <p:spPr>
            <a:xfrm>
              <a:off x="1184397" y="3108190"/>
              <a:ext cx="3066588" cy="353943"/>
            </a:xfrm>
            <a:prstGeom prst="rect">
              <a:avLst/>
            </a:prstGeom>
            <a:noFill/>
          </p:spPr>
          <p:txBody>
            <a:bodyPr wrap="square" rtlCol="0" anchor="b">
              <a:spAutoFit/>
            </a:bodyPr>
            <a:lstStyle>
              <a:defPPr>
                <a:defRPr lang="en-US"/>
              </a:defPPr>
              <a:lvl1pPr algn="r">
                <a:defRPr sz="1700" b="1" spc="-15">
                  <a:solidFill>
                    <a:srgbClr val="F58573"/>
                  </a:solidFill>
                  <a:latin typeface="Poppins" panose="00000500000000000000" pitchFamily="2" charset="0"/>
                  <a:cs typeface="Poppins" panose="00000500000000000000" pitchFamily="2" charset="0"/>
                </a:defRPr>
              </a:lvl1pPr>
            </a:lstStyle>
            <a:p>
              <a:pPr algn="l"/>
              <a:r>
                <a:rPr lang="en-US">
                  <a:solidFill>
                    <a:srgbClr val="00B0F0"/>
                  </a:solidFill>
                </a:rPr>
                <a:t>HEALTH BEHAVIORS</a:t>
              </a:r>
            </a:p>
          </p:txBody>
        </p:sp>
        <p:sp>
          <p:nvSpPr>
            <p:cNvPr id="23" name="TextBox 22">
              <a:extLst>
                <a:ext uri="{FF2B5EF4-FFF2-40B4-BE49-F238E27FC236}">
                  <a16:creationId xmlns:a16="http://schemas.microsoft.com/office/drawing/2014/main" id="{7F7CC24B-392D-1797-DAB8-FE2E6D56CEDD}"/>
                </a:ext>
              </a:extLst>
            </p:cNvPr>
            <p:cNvSpPr txBox="1"/>
            <p:nvPr/>
          </p:nvSpPr>
          <p:spPr>
            <a:xfrm>
              <a:off x="1184398" y="3482232"/>
              <a:ext cx="265017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Individual activities that influence health (e.g., alcohol, drug and tobacco use; diet, physical activity, sleep).</a:t>
              </a:r>
            </a:p>
          </p:txBody>
        </p:sp>
        <p:sp>
          <p:nvSpPr>
            <p:cNvPr id="24" name="TextBox 23">
              <a:extLst>
                <a:ext uri="{FF2B5EF4-FFF2-40B4-BE49-F238E27FC236}">
                  <a16:creationId xmlns:a16="http://schemas.microsoft.com/office/drawing/2014/main" id="{AC843596-36BB-71A6-1FD9-6AFD133B20B1}"/>
                </a:ext>
              </a:extLst>
            </p:cNvPr>
            <p:cNvSpPr txBox="1"/>
            <p:nvPr/>
          </p:nvSpPr>
          <p:spPr>
            <a:xfrm>
              <a:off x="1184398" y="4648232"/>
              <a:ext cx="2289498" cy="353943"/>
            </a:xfrm>
            <a:prstGeom prst="rect">
              <a:avLst/>
            </a:prstGeom>
            <a:noFill/>
          </p:spPr>
          <p:txBody>
            <a:bodyPr wrap="square" rtlCol="0" anchor="b">
              <a:spAutoFit/>
            </a:bodyPr>
            <a:lstStyle/>
            <a:p>
              <a:r>
                <a:rPr lang="en-US" sz="1700" b="1" spc="-15">
                  <a:solidFill>
                    <a:srgbClr val="DA7652"/>
                  </a:solidFill>
                  <a:latin typeface="Poppins" panose="00000500000000000000" pitchFamily="2" charset="0"/>
                  <a:cs typeface="Poppins" panose="00000500000000000000" pitchFamily="2" charset="0"/>
                </a:rPr>
                <a:t>HEALTH CARE</a:t>
              </a:r>
            </a:p>
          </p:txBody>
        </p:sp>
        <p:sp>
          <p:nvSpPr>
            <p:cNvPr id="25" name="TextBox 24">
              <a:extLst>
                <a:ext uri="{FF2B5EF4-FFF2-40B4-BE49-F238E27FC236}">
                  <a16:creationId xmlns:a16="http://schemas.microsoft.com/office/drawing/2014/main" id="{130ECE7D-AB35-E8F4-00F6-039F22B0AFC1}"/>
                </a:ext>
              </a:extLst>
            </p:cNvPr>
            <p:cNvSpPr txBox="1"/>
            <p:nvPr/>
          </p:nvSpPr>
          <p:spPr>
            <a:xfrm>
              <a:off x="1184398" y="5022274"/>
              <a:ext cx="306658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Systems and services for administering care (e.g., health screenings; primary, prenatal and dental care; clinics, hospitals, FQHCs).</a:t>
              </a:r>
            </a:p>
          </p:txBody>
        </p:sp>
        <p:sp>
          <p:nvSpPr>
            <p:cNvPr id="26" name="TextBox 25">
              <a:extLst>
                <a:ext uri="{FF2B5EF4-FFF2-40B4-BE49-F238E27FC236}">
                  <a16:creationId xmlns:a16="http://schemas.microsoft.com/office/drawing/2014/main" id="{20D30DDF-34A0-4845-0FF7-F02CA301FB8A}"/>
                </a:ext>
              </a:extLst>
            </p:cNvPr>
            <p:cNvSpPr txBox="1"/>
            <p:nvPr/>
          </p:nvSpPr>
          <p:spPr>
            <a:xfrm>
              <a:off x="8309113" y="1571182"/>
              <a:ext cx="2698489" cy="353943"/>
            </a:xfrm>
            <a:prstGeom prst="rect">
              <a:avLst/>
            </a:prstGeom>
            <a:noFill/>
          </p:spPr>
          <p:txBody>
            <a:bodyPr wrap="square" rtlCol="0" anchor="b">
              <a:spAutoFit/>
            </a:bodyPr>
            <a:lstStyle/>
            <a:p>
              <a:pPr algn="r"/>
              <a:r>
                <a:rPr lang="en-US" sz="1700" b="1" spc="-15">
                  <a:solidFill>
                    <a:srgbClr val="E73C3E"/>
                  </a:solidFill>
                  <a:latin typeface="Poppins" panose="00000500000000000000" pitchFamily="2" charset="0"/>
                  <a:cs typeface="Poppins" panose="00000500000000000000" pitchFamily="2" charset="0"/>
                </a:rPr>
                <a:t>DEMOGRAPHICS</a:t>
              </a:r>
            </a:p>
          </p:txBody>
        </p:sp>
        <p:sp>
          <p:nvSpPr>
            <p:cNvPr id="27" name="TextBox 26">
              <a:extLst>
                <a:ext uri="{FF2B5EF4-FFF2-40B4-BE49-F238E27FC236}">
                  <a16:creationId xmlns:a16="http://schemas.microsoft.com/office/drawing/2014/main" id="{5DE6F597-CAEB-C934-4784-33CC89AE613B}"/>
                </a:ext>
              </a:extLst>
            </p:cNvPr>
            <p:cNvSpPr txBox="1"/>
            <p:nvPr/>
          </p:nvSpPr>
          <p:spPr>
            <a:xfrm>
              <a:off x="8106088" y="1945224"/>
              <a:ext cx="2901515" cy="1001043"/>
            </a:xfrm>
            <a:prstGeom prst="rect">
              <a:avLst/>
            </a:prstGeom>
            <a:noFill/>
          </p:spPr>
          <p:txBody>
            <a:bodyPr wrap="square" rtlCol="0">
              <a:spAutoFit/>
            </a:bodyPr>
            <a:lstStyle/>
            <a:p>
              <a:pPr algn="r">
                <a:lnSpc>
                  <a:spcPts val="1800"/>
                </a:lnSpc>
              </a:pPr>
              <a:r>
                <a:rPr lang="en-US" sz="1200" spc="-10">
                  <a:latin typeface="Poppins" panose="00000500000000000000" pitchFamily="2" charset="0"/>
                  <a:cs typeface="Poppins" panose="00000500000000000000" pitchFamily="2" charset="0"/>
                </a:rPr>
                <a:t>Population characteristics including community size, composition and structure (e.g., population, age, gender, race/ethnicity, migration).</a:t>
              </a:r>
            </a:p>
          </p:txBody>
        </p:sp>
        <p:sp>
          <p:nvSpPr>
            <p:cNvPr id="28" name="TextBox 27">
              <a:extLst>
                <a:ext uri="{FF2B5EF4-FFF2-40B4-BE49-F238E27FC236}">
                  <a16:creationId xmlns:a16="http://schemas.microsoft.com/office/drawing/2014/main" id="{D3E5AEA1-7402-4445-2A07-330352002269}"/>
                </a:ext>
              </a:extLst>
            </p:cNvPr>
            <p:cNvSpPr txBox="1"/>
            <p:nvPr/>
          </p:nvSpPr>
          <p:spPr>
            <a:xfrm>
              <a:off x="8098613" y="3108190"/>
              <a:ext cx="2908989" cy="353943"/>
            </a:xfrm>
            <a:prstGeom prst="rect">
              <a:avLst/>
            </a:prstGeom>
            <a:noFill/>
          </p:spPr>
          <p:txBody>
            <a:bodyPr wrap="square" rtlCol="0" anchor="b">
              <a:spAutoFit/>
            </a:bodyPr>
            <a:lstStyle/>
            <a:p>
              <a:pPr algn="r"/>
              <a:r>
                <a:rPr lang="en-US" sz="1700" b="1" spc="-15">
                  <a:solidFill>
                    <a:srgbClr val="F65C87"/>
                  </a:solidFill>
                  <a:latin typeface="Poppins" panose="00000500000000000000" pitchFamily="2" charset="0"/>
                  <a:cs typeface="Poppins" panose="00000500000000000000" pitchFamily="2" charset="0"/>
                </a:rPr>
                <a:t>SOCIOECONOMIC</a:t>
              </a:r>
            </a:p>
          </p:txBody>
        </p:sp>
        <p:sp>
          <p:nvSpPr>
            <p:cNvPr id="29" name="TextBox 28">
              <a:extLst>
                <a:ext uri="{FF2B5EF4-FFF2-40B4-BE49-F238E27FC236}">
                  <a16:creationId xmlns:a16="http://schemas.microsoft.com/office/drawing/2014/main" id="{E4B87371-31A4-8218-B23A-F6D3DBE10B7E}"/>
                </a:ext>
              </a:extLst>
            </p:cNvPr>
            <p:cNvSpPr txBox="1"/>
            <p:nvPr/>
          </p:nvSpPr>
          <p:spPr>
            <a:xfrm>
              <a:off x="8064786" y="3482232"/>
              <a:ext cx="2942819" cy="1001043"/>
            </a:xfrm>
            <a:prstGeom prst="rect">
              <a:avLst/>
            </a:prstGeom>
            <a:noFill/>
          </p:spPr>
          <p:txBody>
            <a:bodyPr wrap="square" rtlCol="0">
              <a:spAutoFit/>
            </a:bodyPr>
            <a:lstStyle/>
            <a:p>
              <a:pPr algn="r">
                <a:lnSpc>
                  <a:spcPts val="1800"/>
                </a:lnSpc>
              </a:pPr>
              <a:r>
                <a:rPr lang="en-US" sz="1200" spc="-10">
                  <a:latin typeface="Poppins" panose="00000500000000000000" pitchFamily="2" charset="0"/>
                  <a:cs typeface="Poppins" panose="00000500000000000000" pitchFamily="2" charset="0"/>
                </a:rPr>
                <a:t>Social and economic factors that can affect health (e.g., income, employment, education,  segregation).</a:t>
              </a:r>
            </a:p>
          </p:txBody>
        </p:sp>
      </p:grpSp>
      <p:grpSp>
        <p:nvGrpSpPr>
          <p:cNvPr id="30" name="Group 29">
            <a:extLst>
              <a:ext uri="{FF2B5EF4-FFF2-40B4-BE49-F238E27FC236}">
                <a16:creationId xmlns:a16="http://schemas.microsoft.com/office/drawing/2014/main" id="{0DF6C76A-0EA5-6E24-D121-A36A7AFB10D1}"/>
              </a:ext>
            </a:extLst>
          </p:cNvPr>
          <p:cNvGrpSpPr/>
          <p:nvPr/>
        </p:nvGrpSpPr>
        <p:grpSpPr>
          <a:xfrm>
            <a:off x="8064783" y="4523947"/>
            <a:ext cx="2942822" cy="1605918"/>
            <a:chOff x="8064783" y="4648232"/>
            <a:chExt cx="2942822" cy="1605918"/>
          </a:xfrm>
        </p:grpSpPr>
        <p:sp>
          <p:nvSpPr>
            <p:cNvPr id="31" name="TextBox 30">
              <a:extLst>
                <a:ext uri="{FF2B5EF4-FFF2-40B4-BE49-F238E27FC236}">
                  <a16:creationId xmlns:a16="http://schemas.microsoft.com/office/drawing/2014/main" id="{C29A4E02-22FB-7EAD-631F-670AA6E2018E}"/>
                </a:ext>
              </a:extLst>
            </p:cNvPr>
            <p:cNvSpPr txBox="1"/>
            <p:nvPr/>
          </p:nvSpPr>
          <p:spPr>
            <a:xfrm>
              <a:off x="8064783" y="4648232"/>
              <a:ext cx="2942819" cy="353943"/>
            </a:xfrm>
            <a:prstGeom prst="rect">
              <a:avLst/>
            </a:prstGeom>
            <a:noFill/>
          </p:spPr>
          <p:txBody>
            <a:bodyPr wrap="square" rtlCol="0" anchor="b">
              <a:spAutoFit/>
            </a:bodyPr>
            <a:lstStyle/>
            <a:p>
              <a:pPr algn="r"/>
              <a:r>
                <a:rPr lang="en-US" sz="1700" b="1" spc="-15">
                  <a:solidFill>
                    <a:srgbClr val="6CC24A"/>
                  </a:solidFill>
                  <a:latin typeface="Poppins" panose="00000500000000000000" pitchFamily="2" charset="0"/>
                  <a:cs typeface="Poppins" panose="00000500000000000000" pitchFamily="2" charset="0"/>
                </a:rPr>
                <a:t>PHYSICAL ENVIRONMENT</a:t>
              </a:r>
            </a:p>
          </p:txBody>
        </p:sp>
        <p:sp>
          <p:nvSpPr>
            <p:cNvPr id="32" name="TextBox 31">
              <a:extLst>
                <a:ext uri="{FF2B5EF4-FFF2-40B4-BE49-F238E27FC236}">
                  <a16:creationId xmlns:a16="http://schemas.microsoft.com/office/drawing/2014/main" id="{B0FE8348-C504-E3C7-B4CF-886019D66E63}"/>
                </a:ext>
              </a:extLst>
            </p:cNvPr>
            <p:cNvSpPr txBox="1"/>
            <p:nvPr/>
          </p:nvSpPr>
          <p:spPr>
            <a:xfrm>
              <a:off x="8106089" y="5022274"/>
              <a:ext cx="2901516" cy="1231876"/>
            </a:xfrm>
            <a:prstGeom prst="rect">
              <a:avLst/>
            </a:prstGeom>
            <a:noFill/>
          </p:spPr>
          <p:txBody>
            <a:bodyPr wrap="square" rtlCol="0">
              <a:spAutoFit/>
            </a:bodyPr>
            <a:lstStyle/>
            <a:p>
              <a:pPr algn="r">
                <a:lnSpc>
                  <a:spcPts val="1800"/>
                </a:lnSpc>
              </a:pPr>
              <a:r>
                <a:rPr lang="en-US" sz="1200" spc="-10">
                  <a:latin typeface="Poppins" panose="00000500000000000000" pitchFamily="2" charset="0"/>
                  <a:cs typeface="Poppins" panose="00000500000000000000" pitchFamily="2" charset="0"/>
                </a:rPr>
                <a:t>Characteristics of the places where individuals where individuals live, learn, work, and play (e.g., housing, air quality, water quality and transportation)</a:t>
              </a:r>
            </a:p>
          </p:txBody>
        </p:sp>
      </p:grpSp>
      <p:sp>
        <p:nvSpPr>
          <p:cNvPr id="45" name="TextBox 44">
            <a:extLst>
              <a:ext uri="{FF2B5EF4-FFF2-40B4-BE49-F238E27FC236}">
                <a16:creationId xmlns:a16="http://schemas.microsoft.com/office/drawing/2014/main" id="{7A7677BA-8B49-9D88-AE64-BEAAF07E9C71}"/>
              </a:ext>
            </a:extLst>
          </p:cNvPr>
          <p:cNvSpPr txBox="1"/>
          <p:nvPr/>
        </p:nvSpPr>
        <p:spPr>
          <a:xfrm>
            <a:off x="5302860" y="2801705"/>
            <a:ext cx="1586280" cy="1661993"/>
          </a:xfrm>
          <a:prstGeom prst="rect">
            <a:avLst/>
          </a:prstGeom>
          <a:noFill/>
        </p:spPr>
        <p:txBody>
          <a:bodyPr wrap="square" rtlCol="0" anchor="ctr">
            <a:spAutoFit/>
          </a:bodyPr>
          <a:lstStyle/>
          <a:p>
            <a:pPr algn="ctr"/>
            <a:r>
              <a:rPr lang="en-US" sz="1700" b="1" spc="-15">
                <a:solidFill>
                  <a:schemeClr val="tx2"/>
                </a:solidFill>
                <a:latin typeface="Poppins" panose="00000500000000000000" pitchFamily="2" charset="0"/>
                <a:cs typeface="Poppins" panose="00000500000000000000" pitchFamily="2" charset="0"/>
              </a:rPr>
              <a:t>The platform integrates several types of information</a:t>
            </a:r>
          </a:p>
        </p:txBody>
      </p:sp>
      <p:pic>
        <p:nvPicPr>
          <p:cNvPr id="46" name="Graphic 45" descr="Bar chart outline">
            <a:extLst>
              <a:ext uri="{FF2B5EF4-FFF2-40B4-BE49-F238E27FC236}">
                <a16:creationId xmlns:a16="http://schemas.microsoft.com/office/drawing/2014/main" id="{45BE9833-FBC7-08AC-5795-7E4A9BA68AA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53415" y="1478604"/>
            <a:ext cx="685800" cy="685800"/>
          </a:xfrm>
          <a:prstGeom prst="rect">
            <a:avLst/>
          </a:prstGeom>
        </p:spPr>
      </p:pic>
      <p:grpSp>
        <p:nvGrpSpPr>
          <p:cNvPr id="53" name="Graphic 46" descr="Bar chart outline">
            <a:extLst>
              <a:ext uri="{FF2B5EF4-FFF2-40B4-BE49-F238E27FC236}">
                <a16:creationId xmlns:a16="http://schemas.microsoft.com/office/drawing/2014/main" id="{97C1C757-CA21-A898-5D77-14E3E507C51F}"/>
              </a:ext>
            </a:extLst>
          </p:cNvPr>
          <p:cNvGrpSpPr/>
          <p:nvPr/>
        </p:nvGrpSpPr>
        <p:grpSpPr>
          <a:xfrm>
            <a:off x="4472154" y="2508913"/>
            <a:ext cx="485789" cy="485775"/>
            <a:chOff x="4472154" y="2633198"/>
            <a:chExt cx="485789" cy="485775"/>
          </a:xfrm>
          <a:solidFill>
            <a:schemeClr val="tx2">
              <a:lumMod val="20000"/>
              <a:lumOff val="80000"/>
            </a:schemeClr>
          </a:solidFill>
        </p:grpSpPr>
        <p:sp>
          <p:nvSpPr>
            <p:cNvPr id="54" name="Freeform: Shape 53">
              <a:extLst>
                <a:ext uri="{FF2B5EF4-FFF2-40B4-BE49-F238E27FC236}">
                  <a16:creationId xmlns:a16="http://schemas.microsoft.com/office/drawing/2014/main" id="{3EACD062-EAD6-4852-C57A-AF9F3225AEEE}"/>
                </a:ext>
              </a:extLst>
            </p:cNvPr>
            <p:cNvSpPr/>
            <p:nvPr/>
          </p:nvSpPr>
          <p:spPr>
            <a:xfrm>
              <a:off x="4472383" y="2633198"/>
              <a:ext cx="485560" cy="485775"/>
            </a:xfrm>
            <a:custGeom>
              <a:avLst/>
              <a:gdLst>
                <a:gd name="connsiteX0" fmla="*/ 471273 w 485560"/>
                <a:gd name="connsiteY0" fmla="*/ 0 h 485775"/>
                <a:gd name="connsiteX1" fmla="*/ 485561 w 485560"/>
                <a:gd name="connsiteY1" fmla="*/ 0 h 485775"/>
                <a:gd name="connsiteX2" fmla="*/ 485561 w 485560"/>
                <a:gd name="connsiteY2" fmla="*/ 485775 h 485775"/>
                <a:gd name="connsiteX3" fmla="*/ 0 w 485560"/>
                <a:gd name="connsiteY3" fmla="*/ 485775 h 485775"/>
                <a:gd name="connsiteX4" fmla="*/ 0 w 485560"/>
                <a:gd name="connsiteY4" fmla="*/ 471488 h 485775"/>
                <a:gd name="connsiteX5" fmla="*/ 471273 w 485560"/>
                <a:gd name="connsiteY5" fmla="*/ 471488 h 485775"/>
                <a:gd name="connsiteX6" fmla="*/ 471273 w 485560"/>
                <a:gd name="connsiteY6" fmla="*/ 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5560" h="485775">
                  <a:moveTo>
                    <a:pt x="471273" y="0"/>
                  </a:moveTo>
                  <a:lnTo>
                    <a:pt x="485561" y="0"/>
                  </a:lnTo>
                  <a:lnTo>
                    <a:pt x="485561" y="485775"/>
                  </a:lnTo>
                  <a:lnTo>
                    <a:pt x="0" y="485775"/>
                  </a:lnTo>
                  <a:lnTo>
                    <a:pt x="0" y="471488"/>
                  </a:lnTo>
                  <a:lnTo>
                    <a:pt x="471273" y="471488"/>
                  </a:lnTo>
                  <a:lnTo>
                    <a:pt x="471273" y="0"/>
                  </a:lnTo>
                  <a:close/>
                </a:path>
              </a:pathLst>
            </a:custGeom>
            <a:grpFill/>
            <a:ln w="7144"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7DEB1F08-47BC-3D9F-6446-2BA3F24D20CF}"/>
                </a:ext>
              </a:extLst>
            </p:cNvPr>
            <p:cNvSpPr/>
            <p:nvPr/>
          </p:nvSpPr>
          <p:spPr>
            <a:xfrm>
              <a:off x="4815054" y="2783260"/>
              <a:ext cx="85725" cy="278677"/>
            </a:xfrm>
            <a:custGeom>
              <a:avLst/>
              <a:gdLst>
                <a:gd name="connsiteX0" fmla="*/ 85725 w 85725"/>
                <a:gd name="connsiteY0" fmla="*/ 278678 h 278677"/>
                <a:gd name="connsiteX1" fmla="*/ 85725 w 85725"/>
                <a:gd name="connsiteY1" fmla="*/ 0 h 278677"/>
                <a:gd name="connsiteX2" fmla="*/ 0 w 85725"/>
                <a:gd name="connsiteY2" fmla="*/ 0 h 278677"/>
                <a:gd name="connsiteX3" fmla="*/ 0 w 85725"/>
                <a:gd name="connsiteY3" fmla="*/ 278678 h 278677"/>
                <a:gd name="connsiteX4" fmla="*/ 71438 w 85725"/>
                <a:gd name="connsiteY4" fmla="*/ 264390 h 278677"/>
                <a:gd name="connsiteX5" fmla="*/ 14288 w 85725"/>
                <a:gd name="connsiteY5" fmla="*/ 264390 h 278677"/>
                <a:gd name="connsiteX6" fmla="*/ 14288 w 85725"/>
                <a:gd name="connsiteY6" fmla="*/ 14288 h 278677"/>
                <a:gd name="connsiteX7" fmla="*/ 71438 w 85725"/>
                <a:gd name="connsiteY7" fmla="*/ 14288 h 27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25" h="278677">
                  <a:moveTo>
                    <a:pt x="85725" y="278678"/>
                  </a:moveTo>
                  <a:lnTo>
                    <a:pt x="85725" y="0"/>
                  </a:lnTo>
                  <a:lnTo>
                    <a:pt x="0" y="0"/>
                  </a:lnTo>
                  <a:lnTo>
                    <a:pt x="0" y="278678"/>
                  </a:lnTo>
                  <a:close/>
                  <a:moveTo>
                    <a:pt x="71438" y="264390"/>
                  </a:moveTo>
                  <a:lnTo>
                    <a:pt x="14288" y="264390"/>
                  </a:lnTo>
                  <a:lnTo>
                    <a:pt x="14288" y="14288"/>
                  </a:lnTo>
                  <a:lnTo>
                    <a:pt x="71438" y="14288"/>
                  </a:lnTo>
                  <a:close/>
                </a:path>
              </a:pathLst>
            </a:custGeom>
            <a:grpFill/>
            <a:ln w="7144"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1315C97E-2FFB-94A0-E779-C52622A50A07}"/>
                </a:ext>
              </a:extLst>
            </p:cNvPr>
            <p:cNvSpPr/>
            <p:nvPr/>
          </p:nvSpPr>
          <p:spPr>
            <a:xfrm>
              <a:off x="4700754" y="2633198"/>
              <a:ext cx="85725" cy="428739"/>
            </a:xfrm>
            <a:custGeom>
              <a:avLst/>
              <a:gdLst>
                <a:gd name="connsiteX0" fmla="*/ 85725 w 85725"/>
                <a:gd name="connsiteY0" fmla="*/ 428739 h 428739"/>
                <a:gd name="connsiteX1" fmla="*/ 85725 w 85725"/>
                <a:gd name="connsiteY1" fmla="*/ 0 h 428739"/>
                <a:gd name="connsiteX2" fmla="*/ 0 w 85725"/>
                <a:gd name="connsiteY2" fmla="*/ 0 h 428739"/>
                <a:gd name="connsiteX3" fmla="*/ 0 w 85725"/>
                <a:gd name="connsiteY3" fmla="*/ 428739 h 428739"/>
                <a:gd name="connsiteX4" fmla="*/ 71438 w 85725"/>
                <a:gd name="connsiteY4" fmla="*/ 414452 h 428739"/>
                <a:gd name="connsiteX5" fmla="*/ 14288 w 85725"/>
                <a:gd name="connsiteY5" fmla="*/ 414452 h 428739"/>
                <a:gd name="connsiteX6" fmla="*/ 14288 w 85725"/>
                <a:gd name="connsiteY6" fmla="*/ 14288 h 428739"/>
                <a:gd name="connsiteX7" fmla="*/ 71438 w 85725"/>
                <a:gd name="connsiteY7" fmla="*/ 14288 h 42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25" h="428739">
                  <a:moveTo>
                    <a:pt x="85725" y="428739"/>
                  </a:moveTo>
                  <a:lnTo>
                    <a:pt x="85725" y="0"/>
                  </a:lnTo>
                  <a:lnTo>
                    <a:pt x="0" y="0"/>
                  </a:lnTo>
                  <a:lnTo>
                    <a:pt x="0" y="428739"/>
                  </a:lnTo>
                  <a:close/>
                  <a:moveTo>
                    <a:pt x="71438" y="414452"/>
                  </a:moveTo>
                  <a:lnTo>
                    <a:pt x="14288" y="414452"/>
                  </a:lnTo>
                  <a:lnTo>
                    <a:pt x="14288" y="14288"/>
                  </a:lnTo>
                  <a:lnTo>
                    <a:pt x="71438" y="14288"/>
                  </a:lnTo>
                  <a:close/>
                </a:path>
              </a:pathLst>
            </a:custGeom>
            <a:grpFill/>
            <a:ln w="7144"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EB4AC29B-AF4A-65A3-3611-981790C22666}"/>
                </a:ext>
              </a:extLst>
            </p:cNvPr>
            <p:cNvSpPr/>
            <p:nvPr/>
          </p:nvSpPr>
          <p:spPr>
            <a:xfrm>
              <a:off x="4586454" y="2783260"/>
              <a:ext cx="85725" cy="278677"/>
            </a:xfrm>
            <a:custGeom>
              <a:avLst/>
              <a:gdLst>
                <a:gd name="connsiteX0" fmla="*/ 85725 w 85725"/>
                <a:gd name="connsiteY0" fmla="*/ 278678 h 278677"/>
                <a:gd name="connsiteX1" fmla="*/ 85725 w 85725"/>
                <a:gd name="connsiteY1" fmla="*/ 0 h 278677"/>
                <a:gd name="connsiteX2" fmla="*/ 0 w 85725"/>
                <a:gd name="connsiteY2" fmla="*/ 0 h 278677"/>
                <a:gd name="connsiteX3" fmla="*/ 0 w 85725"/>
                <a:gd name="connsiteY3" fmla="*/ 278678 h 278677"/>
                <a:gd name="connsiteX4" fmla="*/ 71438 w 85725"/>
                <a:gd name="connsiteY4" fmla="*/ 264390 h 278677"/>
                <a:gd name="connsiteX5" fmla="*/ 14288 w 85725"/>
                <a:gd name="connsiteY5" fmla="*/ 264390 h 278677"/>
                <a:gd name="connsiteX6" fmla="*/ 14288 w 85725"/>
                <a:gd name="connsiteY6" fmla="*/ 14288 h 278677"/>
                <a:gd name="connsiteX7" fmla="*/ 71438 w 85725"/>
                <a:gd name="connsiteY7" fmla="*/ 14288 h 27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25" h="278677">
                  <a:moveTo>
                    <a:pt x="85725" y="278678"/>
                  </a:moveTo>
                  <a:lnTo>
                    <a:pt x="85725" y="0"/>
                  </a:lnTo>
                  <a:lnTo>
                    <a:pt x="0" y="0"/>
                  </a:lnTo>
                  <a:lnTo>
                    <a:pt x="0" y="278678"/>
                  </a:lnTo>
                  <a:close/>
                  <a:moveTo>
                    <a:pt x="71438" y="264390"/>
                  </a:moveTo>
                  <a:lnTo>
                    <a:pt x="14288" y="264390"/>
                  </a:lnTo>
                  <a:lnTo>
                    <a:pt x="14288" y="14288"/>
                  </a:lnTo>
                  <a:lnTo>
                    <a:pt x="71438" y="14288"/>
                  </a:lnTo>
                  <a:close/>
                </a:path>
              </a:pathLst>
            </a:custGeom>
            <a:grpFill/>
            <a:ln w="7144"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08BA6F86-BB6B-B37F-4802-5E2206C3CE52}"/>
                </a:ext>
              </a:extLst>
            </p:cNvPr>
            <p:cNvSpPr/>
            <p:nvPr/>
          </p:nvSpPr>
          <p:spPr>
            <a:xfrm>
              <a:off x="4472154" y="2904739"/>
              <a:ext cx="85725" cy="157198"/>
            </a:xfrm>
            <a:custGeom>
              <a:avLst/>
              <a:gdLst>
                <a:gd name="connsiteX0" fmla="*/ 85725 w 85725"/>
                <a:gd name="connsiteY0" fmla="*/ 0 h 157198"/>
                <a:gd name="connsiteX1" fmla="*/ 0 w 85725"/>
                <a:gd name="connsiteY1" fmla="*/ 0 h 157198"/>
                <a:gd name="connsiteX2" fmla="*/ 0 w 85725"/>
                <a:gd name="connsiteY2" fmla="*/ 157198 h 157198"/>
                <a:gd name="connsiteX3" fmla="*/ 85725 w 85725"/>
                <a:gd name="connsiteY3" fmla="*/ 157198 h 157198"/>
                <a:gd name="connsiteX4" fmla="*/ 71438 w 85725"/>
                <a:gd name="connsiteY4" fmla="*/ 142911 h 157198"/>
                <a:gd name="connsiteX5" fmla="*/ 14288 w 85725"/>
                <a:gd name="connsiteY5" fmla="*/ 142911 h 157198"/>
                <a:gd name="connsiteX6" fmla="*/ 14288 w 85725"/>
                <a:gd name="connsiteY6" fmla="*/ 14288 h 157198"/>
                <a:gd name="connsiteX7" fmla="*/ 71438 w 85725"/>
                <a:gd name="connsiteY7" fmla="*/ 14288 h 15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25" h="157198">
                  <a:moveTo>
                    <a:pt x="85725" y="0"/>
                  </a:moveTo>
                  <a:lnTo>
                    <a:pt x="0" y="0"/>
                  </a:lnTo>
                  <a:lnTo>
                    <a:pt x="0" y="157198"/>
                  </a:lnTo>
                  <a:lnTo>
                    <a:pt x="85725" y="157198"/>
                  </a:lnTo>
                  <a:close/>
                  <a:moveTo>
                    <a:pt x="71438" y="142911"/>
                  </a:moveTo>
                  <a:lnTo>
                    <a:pt x="14288" y="142911"/>
                  </a:lnTo>
                  <a:lnTo>
                    <a:pt x="14288" y="14288"/>
                  </a:lnTo>
                  <a:lnTo>
                    <a:pt x="71438" y="14288"/>
                  </a:lnTo>
                  <a:close/>
                </a:path>
              </a:pathLst>
            </a:custGeom>
            <a:grpFill/>
            <a:ln w="7144" cap="flat">
              <a:noFill/>
              <a:prstDash val="solid"/>
              <a:miter/>
            </a:ln>
          </p:spPr>
          <p:txBody>
            <a:bodyPr rtlCol="0" anchor="ctr"/>
            <a:lstStyle/>
            <a:p>
              <a:endParaRPr lang="en-US"/>
            </a:p>
          </p:txBody>
        </p:sp>
      </p:grpSp>
      <p:grpSp>
        <p:nvGrpSpPr>
          <p:cNvPr id="59" name="Graphic 48" descr="Bar chart outline">
            <a:extLst>
              <a:ext uri="{FF2B5EF4-FFF2-40B4-BE49-F238E27FC236}">
                <a16:creationId xmlns:a16="http://schemas.microsoft.com/office/drawing/2014/main" id="{DB162B2D-71A6-FE06-4BF1-ED88039FC222}"/>
              </a:ext>
            </a:extLst>
          </p:cNvPr>
          <p:cNvGrpSpPr/>
          <p:nvPr/>
        </p:nvGrpSpPr>
        <p:grpSpPr>
          <a:xfrm>
            <a:off x="5853427" y="5104398"/>
            <a:ext cx="485789" cy="485775"/>
            <a:chOff x="5853427" y="5228683"/>
            <a:chExt cx="485789" cy="485775"/>
          </a:xfrm>
          <a:solidFill>
            <a:schemeClr val="tx2">
              <a:lumMod val="20000"/>
              <a:lumOff val="80000"/>
            </a:schemeClr>
          </a:solidFill>
        </p:grpSpPr>
        <p:sp>
          <p:nvSpPr>
            <p:cNvPr id="60" name="Freeform: Shape 59">
              <a:extLst>
                <a:ext uri="{FF2B5EF4-FFF2-40B4-BE49-F238E27FC236}">
                  <a16:creationId xmlns:a16="http://schemas.microsoft.com/office/drawing/2014/main" id="{7CAEA5A1-103B-7B98-BB03-AA8232629E64}"/>
                </a:ext>
              </a:extLst>
            </p:cNvPr>
            <p:cNvSpPr/>
            <p:nvPr/>
          </p:nvSpPr>
          <p:spPr>
            <a:xfrm>
              <a:off x="5853656" y="5228683"/>
              <a:ext cx="485560" cy="485775"/>
            </a:xfrm>
            <a:custGeom>
              <a:avLst/>
              <a:gdLst>
                <a:gd name="connsiteX0" fmla="*/ 471273 w 485560"/>
                <a:gd name="connsiteY0" fmla="*/ 0 h 485775"/>
                <a:gd name="connsiteX1" fmla="*/ 485561 w 485560"/>
                <a:gd name="connsiteY1" fmla="*/ 0 h 485775"/>
                <a:gd name="connsiteX2" fmla="*/ 485561 w 485560"/>
                <a:gd name="connsiteY2" fmla="*/ 485775 h 485775"/>
                <a:gd name="connsiteX3" fmla="*/ 0 w 485560"/>
                <a:gd name="connsiteY3" fmla="*/ 485775 h 485775"/>
                <a:gd name="connsiteX4" fmla="*/ 0 w 485560"/>
                <a:gd name="connsiteY4" fmla="*/ 471488 h 485775"/>
                <a:gd name="connsiteX5" fmla="*/ 471273 w 485560"/>
                <a:gd name="connsiteY5" fmla="*/ 471488 h 485775"/>
                <a:gd name="connsiteX6" fmla="*/ 471273 w 485560"/>
                <a:gd name="connsiteY6" fmla="*/ 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5560" h="485775">
                  <a:moveTo>
                    <a:pt x="471273" y="0"/>
                  </a:moveTo>
                  <a:lnTo>
                    <a:pt x="485561" y="0"/>
                  </a:lnTo>
                  <a:lnTo>
                    <a:pt x="485561" y="485775"/>
                  </a:lnTo>
                  <a:lnTo>
                    <a:pt x="0" y="485775"/>
                  </a:lnTo>
                  <a:lnTo>
                    <a:pt x="0" y="471488"/>
                  </a:lnTo>
                  <a:lnTo>
                    <a:pt x="471273" y="471488"/>
                  </a:lnTo>
                  <a:lnTo>
                    <a:pt x="471273" y="0"/>
                  </a:lnTo>
                  <a:close/>
                </a:path>
              </a:pathLst>
            </a:custGeom>
            <a:grpFill/>
            <a:ln w="7144"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8B6D96F9-F462-B32F-F6C2-8940D9EDCF2D}"/>
                </a:ext>
              </a:extLst>
            </p:cNvPr>
            <p:cNvSpPr/>
            <p:nvPr/>
          </p:nvSpPr>
          <p:spPr>
            <a:xfrm>
              <a:off x="6196327" y="5378745"/>
              <a:ext cx="85725" cy="278677"/>
            </a:xfrm>
            <a:custGeom>
              <a:avLst/>
              <a:gdLst>
                <a:gd name="connsiteX0" fmla="*/ 85725 w 85725"/>
                <a:gd name="connsiteY0" fmla="*/ 278678 h 278677"/>
                <a:gd name="connsiteX1" fmla="*/ 85725 w 85725"/>
                <a:gd name="connsiteY1" fmla="*/ 0 h 278677"/>
                <a:gd name="connsiteX2" fmla="*/ 0 w 85725"/>
                <a:gd name="connsiteY2" fmla="*/ 0 h 278677"/>
                <a:gd name="connsiteX3" fmla="*/ 0 w 85725"/>
                <a:gd name="connsiteY3" fmla="*/ 278678 h 278677"/>
                <a:gd name="connsiteX4" fmla="*/ 71438 w 85725"/>
                <a:gd name="connsiteY4" fmla="*/ 264390 h 278677"/>
                <a:gd name="connsiteX5" fmla="*/ 14288 w 85725"/>
                <a:gd name="connsiteY5" fmla="*/ 264390 h 278677"/>
                <a:gd name="connsiteX6" fmla="*/ 14288 w 85725"/>
                <a:gd name="connsiteY6" fmla="*/ 14288 h 278677"/>
                <a:gd name="connsiteX7" fmla="*/ 71438 w 85725"/>
                <a:gd name="connsiteY7" fmla="*/ 14288 h 27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25" h="278677">
                  <a:moveTo>
                    <a:pt x="85725" y="278678"/>
                  </a:moveTo>
                  <a:lnTo>
                    <a:pt x="85725" y="0"/>
                  </a:lnTo>
                  <a:lnTo>
                    <a:pt x="0" y="0"/>
                  </a:lnTo>
                  <a:lnTo>
                    <a:pt x="0" y="278678"/>
                  </a:lnTo>
                  <a:close/>
                  <a:moveTo>
                    <a:pt x="71438" y="264390"/>
                  </a:moveTo>
                  <a:lnTo>
                    <a:pt x="14288" y="264390"/>
                  </a:lnTo>
                  <a:lnTo>
                    <a:pt x="14288" y="14288"/>
                  </a:lnTo>
                  <a:lnTo>
                    <a:pt x="71438" y="14288"/>
                  </a:lnTo>
                  <a:close/>
                </a:path>
              </a:pathLst>
            </a:custGeom>
            <a:grpFill/>
            <a:ln w="7144"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3E32D5AD-C0AC-3624-6F27-12699EE19DCE}"/>
                </a:ext>
              </a:extLst>
            </p:cNvPr>
            <p:cNvSpPr/>
            <p:nvPr/>
          </p:nvSpPr>
          <p:spPr>
            <a:xfrm>
              <a:off x="6082027" y="5228683"/>
              <a:ext cx="85725" cy="428739"/>
            </a:xfrm>
            <a:custGeom>
              <a:avLst/>
              <a:gdLst>
                <a:gd name="connsiteX0" fmla="*/ 85725 w 85725"/>
                <a:gd name="connsiteY0" fmla="*/ 428739 h 428739"/>
                <a:gd name="connsiteX1" fmla="*/ 85725 w 85725"/>
                <a:gd name="connsiteY1" fmla="*/ 0 h 428739"/>
                <a:gd name="connsiteX2" fmla="*/ 0 w 85725"/>
                <a:gd name="connsiteY2" fmla="*/ 0 h 428739"/>
                <a:gd name="connsiteX3" fmla="*/ 0 w 85725"/>
                <a:gd name="connsiteY3" fmla="*/ 428739 h 428739"/>
                <a:gd name="connsiteX4" fmla="*/ 71438 w 85725"/>
                <a:gd name="connsiteY4" fmla="*/ 414452 h 428739"/>
                <a:gd name="connsiteX5" fmla="*/ 14288 w 85725"/>
                <a:gd name="connsiteY5" fmla="*/ 414452 h 428739"/>
                <a:gd name="connsiteX6" fmla="*/ 14288 w 85725"/>
                <a:gd name="connsiteY6" fmla="*/ 14288 h 428739"/>
                <a:gd name="connsiteX7" fmla="*/ 71438 w 85725"/>
                <a:gd name="connsiteY7" fmla="*/ 14288 h 42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25" h="428739">
                  <a:moveTo>
                    <a:pt x="85725" y="428739"/>
                  </a:moveTo>
                  <a:lnTo>
                    <a:pt x="85725" y="0"/>
                  </a:lnTo>
                  <a:lnTo>
                    <a:pt x="0" y="0"/>
                  </a:lnTo>
                  <a:lnTo>
                    <a:pt x="0" y="428739"/>
                  </a:lnTo>
                  <a:close/>
                  <a:moveTo>
                    <a:pt x="71438" y="414452"/>
                  </a:moveTo>
                  <a:lnTo>
                    <a:pt x="14288" y="414452"/>
                  </a:lnTo>
                  <a:lnTo>
                    <a:pt x="14288" y="14288"/>
                  </a:lnTo>
                  <a:lnTo>
                    <a:pt x="71438" y="14288"/>
                  </a:lnTo>
                  <a:close/>
                </a:path>
              </a:pathLst>
            </a:custGeom>
            <a:grpFill/>
            <a:ln w="7144"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032133E8-D648-88EF-DE71-AE18518BFB37}"/>
                </a:ext>
              </a:extLst>
            </p:cNvPr>
            <p:cNvSpPr/>
            <p:nvPr/>
          </p:nvSpPr>
          <p:spPr>
            <a:xfrm>
              <a:off x="5967727" y="5378745"/>
              <a:ext cx="85725" cy="278677"/>
            </a:xfrm>
            <a:custGeom>
              <a:avLst/>
              <a:gdLst>
                <a:gd name="connsiteX0" fmla="*/ 85725 w 85725"/>
                <a:gd name="connsiteY0" fmla="*/ 278678 h 278677"/>
                <a:gd name="connsiteX1" fmla="*/ 85725 w 85725"/>
                <a:gd name="connsiteY1" fmla="*/ 0 h 278677"/>
                <a:gd name="connsiteX2" fmla="*/ 0 w 85725"/>
                <a:gd name="connsiteY2" fmla="*/ 0 h 278677"/>
                <a:gd name="connsiteX3" fmla="*/ 0 w 85725"/>
                <a:gd name="connsiteY3" fmla="*/ 278678 h 278677"/>
                <a:gd name="connsiteX4" fmla="*/ 71438 w 85725"/>
                <a:gd name="connsiteY4" fmla="*/ 264390 h 278677"/>
                <a:gd name="connsiteX5" fmla="*/ 14288 w 85725"/>
                <a:gd name="connsiteY5" fmla="*/ 264390 h 278677"/>
                <a:gd name="connsiteX6" fmla="*/ 14288 w 85725"/>
                <a:gd name="connsiteY6" fmla="*/ 14288 h 278677"/>
                <a:gd name="connsiteX7" fmla="*/ 71438 w 85725"/>
                <a:gd name="connsiteY7" fmla="*/ 14288 h 27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25" h="278677">
                  <a:moveTo>
                    <a:pt x="85725" y="278678"/>
                  </a:moveTo>
                  <a:lnTo>
                    <a:pt x="85725" y="0"/>
                  </a:lnTo>
                  <a:lnTo>
                    <a:pt x="0" y="0"/>
                  </a:lnTo>
                  <a:lnTo>
                    <a:pt x="0" y="278678"/>
                  </a:lnTo>
                  <a:close/>
                  <a:moveTo>
                    <a:pt x="71438" y="264390"/>
                  </a:moveTo>
                  <a:lnTo>
                    <a:pt x="14288" y="264390"/>
                  </a:lnTo>
                  <a:lnTo>
                    <a:pt x="14288" y="14288"/>
                  </a:lnTo>
                  <a:lnTo>
                    <a:pt x="71438" y="14288"/>
                  </a:lnTo>
                  <a:close/>
                </a:path>
              </a:pathLst>
            </a:custGeom>
            <a:grpFill/>
            <a:ln w="7144"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2C122EE7-E22F-924B-AAAF-0FA6725D55FF}"/>
                </a:ext>
              </a:extLst>
            </p:cNvPr>
            <p:cNvSpPr/>
            <p:nvPr/>
          </p:nvSpPr>
          <p:spPr>
            <a:xfrm>
              <a:off x="5853427" y="5500224"/>
              <a:ext cx="85725" cy="157198"/>
            </a:xfrm>
            <a:custGeom>
              <a:avLst/>
              <a:gdLst>
                <a:gd name="connsiteX0" fmla="*/ 85725 w 85725"/>
                <a:gd name="connsiteY0" fmla="*/ 0 h 157198"/>
                <a:gd name="connsiteX1" fmla="*/ 0 w 85725"/>
                <a:gd name="connsiteY1" fmla="*/ 0 h 157198"/>
                <a:gd name="connsiteX2" fmla="*/ 0 w 85725"/>
                <a:gd name="connsiteY2" fmla="*/ 157198 h 157198"/>
                <a:gd name="connsiteX3" fmla="*/ 85725 w 85725"/>
                <a:gd name="connsiteY3" fmla="*/ 157198 h 157198"/>
                <a:gd name="connsiteX4" fmla="*/ 71438 w 85725"/>
                <a:gd name="connsiteY4" fmla="*/ 142911 h 157198"/>
                <a:gd name="connsiteX5" fmla="*/ 14288 w 85725"/>
                <a:gd name="connsiteY5" fmla="*/ 142911 h 157198"/>
                <a:gd name="connsiteX6" fmla="*/ 14288 w 85725"/>
                <a:gd name="connsiteY6" fmla="*/ 14288 h 157198"/>
                <a:gd name="connsiteX7" fmla="*/ 71438 w 85725"/>
                <a:gd name="connsiteY7" fmla="*/ 14288 h 15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25" h="157198">
                  <a:moveTo>
                    <a:pt x="85725" y="0"/>
                  </a:moveTo>
                  <a:lnTo>
                    <a:pt x="0" y="0"/>
                  </a:lnTo>
                  <a:lnTo>
                    <a:pt x="0" y="157198"/>
                  </a:lnTo>
                  <a:lnTo>
                    <a:pt x="85725" y="157198"/>
                  </a:lnTo>
                  <a:close/>
                  <a:moveTo>
                    <a:pt x="71438" y="142911"/>
                  </a:moveTo>
                  <a:lnTo>
                    <a:pt x="14288" y="142911"/>
                  </a:lnTo>
                  <a:lnTo>
                    <a:pt x="14288" y="14288"/>
                  </a:lnTo>
                  <a:lnTo>
                    <a:pt x="71438" y="14288"/>
                  </a:lnTo>
                  <a:close/>
                </a:path>
              </a:pathLst>
            </a:custGeom>
            <a:grpFill/>
            <a:ln w="7144" cap="flat">
              <a:noFill/>
              <a:prstDash val="solid"/>
              <a:miter/>
            </a:ln>
          </p:spPr>
          <p:txBody>
            <a:bodyPr rtlCol="0" anchor="ctr"/>
            <a:lstStyle/>
            <a:p>
              <a:endParaRPr lang="en-US"/>
            </a:p>
          </p:txBody>
        </p:sp>
      </p:grpSp>
      <p:pic>
        <p:nvPicPr>
          <p:cNvPr id="50" name="Graphic 49" descr="Bar chart outline">
            <a:extLst>
              <a:ext uri="{FF2B5EF4-FFF2-40B4-BE49-F238E27FC236}">
                <a16:creationId xmlns:a16="http://schemas.microsoft.com/office/drawing/2014/main" id="{FCC87C99-4AEA-1869-C1F9-25777623F61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134063" y="2408901"/>
            <a:ext cx="685800" cy="685800"/>
          </a:xfrm>
          <a:prstGeom prst="rect">
            <a:avLst/>
          </a:prstGeom>
        </p:spPr>
      </p:pic>
      <p:grpSp>
        <p:nvGrpSpPr>
          <p:cNvPr id="52" name="Group 51">
            <a:extLst>
              <a:ext uri="{FF2B5EF4-FFF2-40B4-BE49-F238E27FC236}">
                <a16:creationId xmlns:a16="http://schemas.microsoft.com/office/drawing/2014/main" id="{0010A2F0-B0AE-602B-C5B4-C6E719A3DAD8}"/>
              </a:ext>
            </a:extLst>
          </p:cNvPr>
          <p:cNvGrpSpPr/>
          <p:nvPr/>
        </p:nvGrpSpPr>
        <p:grpSpPr>
          <a:xfrm>
            <a:off x="4811590" y="2154133"/>
            <a:ext cx="2568825" cy="2878398"/>
            <a:chOff x="4811590" y="2278418"/>
            <a:chExt cx="2568825" cy="2878398"/>
          </a:xfrm>
        </p:grpSpPr>
        <p:sp>
          <p:nvSpPr>
            <p:cNvPr id="36" name="Freeform: Shape 529">
              <a:extLst>
                <a:ext uri="{FF2B5EF4-FFF2-40B4-BE49-F238E27FC236}">
                  <a16:creationId xmlns:a16="http://schemas.microsoft.com/office/drawing/2014/main" id="{A1F5E1F9-BA51-A4A5-8DDB-1D430922594A}"/>
                </a:ext>
              </a:extLst>
            </p:cNvPr>
            <p:cNvSpPr/>
            <p:nvPr/>
          </p:nvSpPr>
          <p:spPr>
            <a:xfrm>
              <a:off x="5625716" y="2278418"/>
              <a:ext cx="941818" cy="479007"/>
            </a:xfrm>
            <a:custGeom>
              <a:avLst/>
              <a:gdLst/>
              <a:ahLst/>
              <a:cxnLst>
                <a:cxn ang="3cd4">
                  <a:pos x="hc" y="t"/>
                </a:cxn>
                <a:cxn ang="cd2">
                  <a:pos x="l" y="vc"/>
                </a:cxn>
                <a:cxn ang="cd4">
                  <a:pos x="hc" y="b"/>
                </a:cxn>
                <a:cxn ang="0">
                  <a:pos x="r" y="vc"/>
                </a:cxn>
              </a:cxnLst>
              <a:rect l="l" t="t" r="r" b="b"/>
              <a:pathLst>
                <a:path w="1513" h="770">
                  <a:moveTo>
                    <a:pt x="864" y="741"/>
                  </a:moveTo>
                  <a:lnTo>
                    <a:pt x="1513" y="366"/>
                  </a:lnTo>
                  <a:lnTo>
                    <a:pt x="982" y="60"/>
                  </a:lnTo>
                  <a:cubicBezTo>
                    <a:pt x="842" y="-20"/>
                    <a:pt x="670" y="-20"/>
                    <a:pt x="529" y="60"/>
                  </a:cubicBezTo>
                  <a:lnTo>
                    <a:pt x="0" y="366"/>
                  </a:lnTo>
                  <a:lnTo>
                    <a:pt x="648" y="741"/>
                  </a:lnTo>
                  <a:cubicBezTo>
                    <a:pt x="715" y="780"/>
                    <a:pt x="797" y="780"/>
                    <a:pt x="864" y="741"/>
                  </a:cubicBezTo>
                  <a:close/>
                </a:path>
              </a:pathLst>
            </a:custGeom>
            <a:no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7" name="Freeform: Shape 530">
              <a:extLst>
                <a:ext uri="{FF2B5EF4-FFF2-40B4-BE49-F238E27FC236}">
                  <a16:creationId xmlns:a16="http://schemas.microsoft.com/office/drawing/2014/main" id="{4937F2D8-11A8-6104-AA77-02B81587979F}"/>
                </a:ext>
              </a:extLst>
            </p:cNvPr>
            <p:cNvSpPr/>
            <p:nvPr/>
          </p:nvSpPr>
          <p:spPr>
            <a:xfrm>
              <a:off x="4811590" y="2678939"/>
              <a:ext cx="515135" cy="847761"/>
            </a:xfrm>
            <a:custGeom>
              <a:avLst/>
              <a:gdLst/>
              <a:ahLst/>
              <a:cxnLst>
                <a:cxn ang="3cd4">
                  <a:pos x="hc" y="t"/>
                </a:cxn>
                <a:cxn ang="cd2">
                  <a:pos x="l" y="vc"/>
                </a:cxn>
                <a:cxn ang="cd4">
                  <a:pos x="hc" y="b"/>
                </a:cxn>
                <a:cxn ang="0">
                  <a:pos x="r" y="vc"/>
                </a:cxn>
              </a:cxnLst>
              <a:rect l="l" t="t" r="r" b="b"/>
              <a:pathLst>
                <a:path w="828" h="1362">
                  <a:moveTo>
                    <a:pt x="828" y="760"/>
                  </a:moveTo>
                  <a:lnTo>
                    <a:pt x="828" y="0"/>
                  </a:lnTo>
                  <a:lnTo>
                    <a:pt x="227" y="346"/>
                  </a:lnTo>
                  <a:cubicBezTo>
                    <a:pt x="87" y="428"/>
                    <a:pt x="0" y="577"/>
                    <a:pt x="0" y="739"/>
                  </a:cubicBezTo>
                  <a:lnTo>
                    <a:pt x="0" y="1362"/>
                  </a:lnTo>
                  <a:lnTo>
                    <a:pt x="720" y="947"/>
                  </a:lnTo>
                  <a:cubicBezTo>
                    <a:pt x="786" y="908"/>
                    <a:pt x="828" y="837"/>
                    <a:pt x="828" y="760"/>
                  </a:cubicBezTo>
                  <a:close/>
                </a:path>
              </a:pathLst>
            </a:custGeom>
            <a:no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8" name="Freeform: Shape 531">
              <a:extLst>
                <a:ext uri="{FF2B5EF4-FFF2-40B4-BE49-F238E27FC236}">
                  <a16:creationId xmlns:a16="http://schemas.microsoft.com/office/drawing/2014/main" id="{86C1E1D5-8D1C-F111-FB3D-432745AC2E66}"/>
                </a:ext>
              </a:extLst>
            </p:cNvPr>
            <p:cNvSpPr/>
            <p:nvPr/>
          </p:nvSpPr>
          <p:spPr>
            <a:xfrm>
              <a:off x="6865280" y="2678939"/>
              <a:ext cx="515135" cy="847761"/>
            </a:xfrm>
            <a:custGeom>
              <a:avLst/>
              <a:gdLst/>
              <a:ahLst/>
              <a:cxnLst>
                <a:cxn ang="3cd4">
                  <a:pos x="hc" y="t"/>
                </a:cxn>
                <a:cxn ang="cd2">
                  <a:pos x="l" y="vc"/>
                </a:cxn>
                <a:cxn ang="cd4">
                  <a:pos x="hc" y="b"/>
                </a:cxn>
                <a:cxn ang="0">
                  <a:pos x="r" y="vc"/>
                </a:cxn>
              </a:cxnLst>
              <a:rect l="l" t="t" r="r" b="b"/>
              <a:pathLst>
                <a:path w="828" h="1362">
                  <a:moveTo>
                    <a:pt x="109" y="947"/>
                  </a:moveTo>
                  <a:lnTo>
                    <a:pt x="828" y="1362"/>
                  </a:lnTo>
                  <a:lnTo>
                    <a:pt x="828" y="739"/>
                  </a:lnTo>
                  <a:cubicBezTo>
                    <a:pt x="828" y="577"/>
                    <a:pt x="741" y="428"/>
                    <a:pt x="601" y="346"/>
                  </a:cubicBezTo>
                  <a:lnTo>
                    <a:pt x="0" y="0"/>
                  </a:lnTo>
                  <a:lnTo>
                    <a:pt x="0" y="760"/>
                  </a:lnTo>
                  <a:cubicBezTo>
                    <a:pt x="0" y="837"/>
                    <a:pt x="42" y="908"/>
                    <a:pt x="109" y="947"/>
                  </a:cubicBezTo>
                  <a:close/>
                </a:path>
              </a:pathLst>
            </a:custGeom>
            <a:no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0" name="Freeform: Shape 533">
              <a:extLst>
                <a:ext uri="{FF2B5EF4-FFF2-40B4-BE49-F238E27FC236}">
                  <a16:creationId xmlns:a16="http://schemas.microsoft.com/office/drawing/2014/main" id="{5D53E4CF-C4A7-62B1-3387-D38BC9AF9994}"/>
                </a:ext>
              </a:extLst>
            </p:cNvPr>
            <p:cNvSpPr/>
            <p:nvPr/>
          </p:nvSpPr>
          <p:spPr>
            <a:xfrm>
              <a:off x="5625716" y="4677809"/>
              <a:ext cx="941818" cy="479007"/>
            </a:xfrm>
            <a:custGeom>
              <a:avLst/>
              <a:gdLst/>
              <a:ahLst/>
              <a:cxnLst>
                <a:cxn ang="3cd4">
                  <a:pos x="hc" y="t"/>
                </a:cxn>
                <a:cxn ang="cd2">
                  <a:pos x="l" y="vc"/>
                </a:cxn>
                <a:cxn ang="cd4">
                  <a:pos x="hc" y="b"/>
                </a:cxn>
                <a:cxn ang="0">
                  <a:pos x="r" y="vc"/>
                </a:cxn>
              </a:cxnLst>
              <a:rect l="l" t="t" r="r" b="b"/>
              <a:pathLst>
                <a:path w="1513" h="770">
                  <a:moveTo>
                    <a:pt x="648" y="29"/>
                  </a:moveTo>
                  <a:lnTo>
                    <a:pt x="0" y="403"/>
                  </a:lnTo>
                  <a:lnTo>
                    <a:pt x="529" y="709"/>
                  </a:lnTo>
                  <a:cubicBezTo>
                    <a:pt x="670" y="790"/>
                    <a:pt x="842" y="790"/>
                    <a:pt x="982" y="709"/>
                  </a:cubicBezTo>
                  <a:lnTo>
                    <a:pt x="1513" y="403"/>
                  </a:lnTo>
                  <a:lnTo>
                    <a:pt x="864" y="29"/>
                  </a:lnTo>
                  <a:cubicBezTo>
                    <a:pt x="797" y="-10"/>
                    <a:pt x="715" y="-10"/>
                    <a:pt x="648" y="29"/>
                  </a:cubicBezTo>
                  <a:close/>
                </a:path>
              </a:pathLst>
            </a:custGeom>
            <a:no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2" name="Freeform: Shape 535">
              <a:extLst>
                <a:ext uri="{FF2B5EF4-FFF2-40B4-BE49-F238E27FC236}">
                  <a16:creationId xmlns:a16="http://schemas.microsoft.com/office/drawing/2014/main" id="{14EA0CCD-0ED7-04B2-8797-232C2CF0462B}"/>
                </a:ext>
              </a:extLst>
            </p:cNvPr>
            <p:cNvSpPr/>
            <p:nvPr/>
          </p:nvSpPr>
          <p:spPr>
            <a:xfrm>
              <a:off x="6865280" y="3907912"/>
              <a:ext cx="515135" cy="847761"/>
            </a:xfrm>
            <a:custGeom>
              <a:avLst/>
              <a:gdLst/>
              <a:ahLst/>
              <a:cxnLst>
                <a:cxn ang="3cd4">
                  <a:pos x="hc" y="t"/>
                </a:cxn>
                <a:cxn ang="cd2">
                  <a:pos x="l" y="vc"/>
                </a:cxn>
                <a:cxn ang="cd4">
                  <a:pos x="hc" y="b"/>
                </a:cxn>
                <a:cxn ang="0">
                  <a:pos x="r" y="vc"/>
                </a:cxn>
              </a:cxnLst>
              <a:rect l="l" t="t" r="r" b="b"/>
              <a:pathLst>
                <a:path w="828" h="1362">
                  <a:moveTo>
                    <a:pt x="0" y="602"/>
                  </a:moveTo>
                  <a:lnTo>
                    <a:pt x="0" y="1362"/>
                  </a:lnTo>
                  <a:lnTo>
                    <a:pt x="601" y="1016"/>
                  </a:lnTo>
                  <a:cubicBezTo>
                    <a:pt x="741" y="935"/>
                    <a:pt x="828" y="785"/>
                    <a:pt x="828" y="623"/>
                  </a:cubicBezTo>
                  <a:lnTo>
                    <a:pt x="828" y="0"/>
                  </a:lnTo>
                  <a:lnTo>
                    <a:pt x="109" y="416"/>
                  </a:lnTo>
                  <a:cubicBezTo>
                    <a:pt x="42" y="454"/>
                    <a:pt x="0" y="525"/>
                    <a:pt x="0" y="602"/>
                  </a:cubicBezTo>
                  <a:close/>
                </a:path>
              </a:pathLst>
            </a:custGeom>
            <a:no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4" name="Freeform: Shape 537">
              <a:extLst>
                <a:ext uri="{FF2B5EF4-FFF2-40B4-BE49-F238E27FC236}">
                  <a16:creationId xmlns:a16="http://schemas.microsoft.com/office/drawing/2014/main" id="{62006FCA-0432-234C-D809-7134C0C2CF49}"/>
                </a:ext>
              </a:extLst>
            </p:cNvPr>
            <p:cNvSpPr/>
            <p:nvPr/>
          </p:nvSpPr>
          <p:spPr>
            <a:xfrm>
              <a:off x="4811590" y="3907912"/>
              <a:ext cx="515135" cy="847761"/>
            </a:xfrm>
            <a:custGeom>
              <a:avLst/>
              <a:gdLst/>
              <a:ahLst/>
              <a:cxnLst>
                <a:cxn ang="3cd4">
                  <a:pos x="hc" y="t"/>
                </a:cxn>
                <a:cxn ang="cd2">
                  <a:pos x="l" y="vc"/>
                </a:cxn>
                <a:cxn ang="cd4">
                  <a:pos x="hc" y="b"/>
                </a:cxn>
                <a:cxn ang="0">
                  <a:pos x="r" y="vc"/>
                </a:cxn>
              </a:cxnLst>
              <a:rect l="l" t="t" r="r" b="b"/>
              <a:pathLst>
                <a:path w="828" h="1362">
                  <a:moveTo>
                    <a:pt x="720" y="416"/>
                  </a:moveTo>
                  <a:lnTo>
                    <a:pt x="0" y="0"/>
                  </a:lnTo>
                  <a:lnTo>
                    <a:pt x="0" y="623"/>
                  </a:lnTo>
                  <a:cubicBezTo>
                    <a:pt x="0" y="785"/>
                    <a:pt x="87" y="935"/>
                    <a:pt x="227" y="1016"/>
                  </a:cubicBezTo>
                  <a:lnTo>
                    <a:pt x="828" y="1362"/>
                  </a:lnTo>
                  <a:lnTo>
                    <a:pt x="828" y="602"/>
                  </a:lnTo>
                  <a:cubicBezTo>
                    <a:pt x="828" y="525"/>
                    <a:pt x="786" y="454"/>
                    <a:pt x="720" y="416"/>
                  </a:cubicBezTo>
                  <a:close/>
                </a:path>
              </a:pathLst>
            </a:custGeom>
            <a:no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grpSp>
    </p:spTree>
    <p:extLst>
      <p:ext uri="{BB962C8B-B14F-4D97-AF65-F5344CB8AC3E}">
        <p14:creationId xmlns:p14="http://schemas.microsoft.com/office/powerpoint/2010/main" val="1720150271"/>
      </p:ext>
    </p:extLst>
  </p:cSld>
  <p:clrMapOvr>
    <a:masterClrMapping/>
  </p:clrMapOvr>
  <p:transition spd="med"/>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0D14F3B8-1C5A-2AB5-0E2E-A96CFA4CB770}"/>
              </a:ext>
            </a:extLst>
          </p:cNvPr>
          <p:cNvSpPr txBox="1"/>
          <p:nvPr/>
        </p:nvSpPr>
        <p:spPr>
          <a:xfrm>
            <a:off x="1192480" y="-245000"/>
            <a:ext cx="9807039" cy="1131848"/>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0">
                <a:solidFill>
                  <a:srgbClr val="0070FF"/>
                </a:solidFill>
                <a:latin typeface="Peace Sans"/>
              </a:rPr>
              <a:t>HEALTH ATLAS ACTIVITY</a:t>
            </a:r>
          </a:p>
        </p:txBody>
      </p:sp>
      <p:sp>
        <p:nvSpPr>
          <p:cNvPr id="18" name="TextBox 17">
            <a:extLst>
              <a:ext uri="{FF2B5EF4-FFF2-40B4-BE49-F238E27FC236}">
                <a16:creationId xmlns:a16="http://schemas.microsoft.com/office/drawing/2014/main" id="{134C4AB5-A0C8-9DBC-7307-E30872BD1F2C}"/>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a:solidFill>
                  <a:srgbClr val="0070FF"/>
                </a:solidFill>
                <a:latin typeface="Poppins" panose="00000500000000000000" pitchFamily="2" charset="0"/>
                <a:cs typeface="Poppins" panose="00000500000000000000" pitchFamily="2" charset="0"/>
              </a:rPr>
              <a:t>The activity is separated into three modules that each focus on a use case of the atlas  </a:t>
            </a:r>
          </a:p>
        </p:txBody>
      </p:sp>
      <p:grpSp>
        <p:nvGrpSpPr>
          <p:cNvPr id="2" name="Group 1">
            <a:extLst>
              <a:ext uri="{FF2B5EF4-FFF2-40B4-BE49-F238E27FC236}">
                <a16:creationId xmlns:a16="http://schemas.microsoft.com/office/drawing/2014/main" id="{8D940269-A8CB-C51D-85C3-5C3429394626}"/>
              </a:ext>
            </a:extLst>
          </p:cNvPr>
          <p:cNvGrpSpPr/>
          <p:nvPr/>
        </p:nvGrpSpPr>
        <p:grpSpPr>
          <a:xfrm>
            <a:off x="1179251" y="1473067"/>
            <a:ext cx="4652375" cy="1182731"/>
            <a:chOff x="6257279" y="3166426"/>
            <a:chExt cx="4652375" cy="1182731"/>
          </a:xfrm>
        </p:grpSpPr>
        <p:sp>
          <p:nvSpPr>
            <p:cNvPr id="7" name="Striped Right Arrow 52">
              <a:extLst>
                <a:ext uri="{FF2B5EF4-FFF2-40B4-BE49-F238E27FC236}">
                  <a16:creationId xmlns:a16="http://schemas.microsoft.com/office/drawing/2014/main" id="{E9CAFA2E-09C0-92E9-FC6A-356DED6015D4}"/>
                </a:ext>
              </a:extLst>
            </p:cNvPr>
            <p:cNvSpPr/>
            <p:nvPr/>
          </p:nvSpPr>
          <p:spPr>
            <a:xfrm>
              <a:off x="6257279" y="3237144"/>
              <a:ext cx="1426734" cy="1112013"/>
            </a:xfrm>
            <a:prstGeom prst="stripedRightArrow">
              <a:avLst>
                <a:gd name="adj1" fmla="val 68868"/>
                <a:gd name="adj2" fmla="val 40566"/>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rgbClr val="FFFFFF"/>
                  </a:solidFill>
                </a:rPr>
                <a:t>1</a:t>
              </a:r>
            </a:p>
          </p:txBody>
        </p:sp>
        <p:sp>
          <p:nvSpPr>
            <p:cNvPr id="8" name="TextBox 7">
              <a:extLst>
                <a:ext uri="{FF2B5EF4-FFF2-40B4-BE49-F238E27FC236}">
                  <a16:creationId xmlns:a16="http://schemas.microsoft.com/office/drawing/2014/main" id="{5E9150E2-AE80-6468-B1D7-CB1C5B720EEE}"/>
                </a:ext>
              </a:extLst>
            </p:cNvPr>
            <p:cNvSpPr txBox="1"/>
            <p:nvPr/>
          </p:nvSpPr>
          <p:spPr>
            <a:xfrm>
              <a:off x="7845995" y="3166426"/>
              <a:ext cx="3063659" cy="400110"/>
            </a:xfrm>
            <a:prstGeom prst="rect">
              <a:avLst/>
            </a:prstGeom>
            <a:noFill/>
          </p:spPr>
          <p:txBody>
            <a:bodyPr wrap="none" rtlCol="0" anchor="b" anchorCtr="0">
              <a:spAutoFit/>
            </a:bodyPr>
            <a:lstStyle/>
            <a:p>
              <a:r>
                <a:rPr lang="en-US" sz="2000" b="1">
                  <a:solidFill>
                    <a:srgbClr val="73CCEC"/>
                  </a:solidFill>
                  <a:latin typeface="Peace Sans"/>
                  <a:ea typeface="League Spartan" charset="0"/>
                  <a:cs typeface="Poppins" pitchFamily="2" charset="77"/>
                </a:rPr>
                <a:t>Exploring Health Indicators</a:t>
              </a:r>
            </a:p>
          </p:txBody>
        </p:sp>
        <p:sp>
          <p:nvSpPr>
            <p:cNvPr id="9" name="Subtitle 2">
              <a:extLst>
                <a:ext uri="{FF2B5EF4-FFF2-40B4-BE49-F238E27FC236}">
                  <a16:creationId xmlns:a16="http://schemas.microsoft.com/office/drawing/2014/main" id="{A3FD6CAF-E291-56EC-64E7-7EB1440C7F60}"/>
                </a:ext>
              </a:extLst>
            </p:cNvPr>
            <p:cNvSpPr txBox="1">
              <a:spLocks/>
            </p:cNvSpPr>
            <p:nvPr/>
          </p:nvSpPr>
          <p:spPr>
            <a:xfrm>
              <a:off x="7845995" y="3616062"/>
              <a:ext cx="2424440" cy="721608"/>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a:solidFill>
                    <a:schemeClr val="tx1"/>
                  </a:solidFill>
                  <a:latin typeface="Peace Sans"/>
                  <a:ea typeface="Lato Light" panose="020F0502020204030203" pitchFamily="34" charset="0"/>
                  <a:cs typeface="Mukta ExtraLight" panose="020B0000000000000000" pitchFamily="34" charset="77"/>
                </a:rPr>
                <a:t>Explore broader patterns of health outcomes, behaviors, and social determinants of health</a:t>
              </a:r>
            </a:p>
          </p:txBody>
        </p:sp>
      </p:grpSp>
      <p:grpSp>
        <p:nvGrpSpPr>
          <p:cNvPr id="3" name="Group 2">
            <a:extLst>
              <a:ext uri="{FF2B5EF4-FFF2-40B4-BE49-F238E27FC236}">
                <a16:creationId xmlns:a16="http://schemas.microsoft.com/office/drawing/2014/main" id="{9974E70C-2939-A0F3-F0C6-D73E692A0E8C}"/>
              </a:ext>
            </a:extLst>
          </p:cNvPr>
          <p:cNvGrpSpPr/>
          <p:nvPr/>
        </p:nvGrpSpPr>
        <p:grpSpPr>
          <a:xfrm>
            <a:off x="6621665" y="1543785"/>
            <a:ext cx="4013062" cy="1112013"/>
            <a:chOff x="6621665" y="1543785"/>
            <a:chExt cx="4013062" cy="1112013"/>
          </a:xfrm>
        </p:grpSpPr>
        <p:sp>
          <p:nvSpPr>
            <p:cNvPr id="12" name="Rectangle: Rounded Corners 11">
              <a:extLst>
                <a:ext uri="{FF2B5EF4-FFF2-40B4-BE49-F238E27FC236}">
                  <a16:creationId xmlns:a16="http://schemas.microsoft.com/office/drawing/2014/main" id="{1B0125E3-3FB7-7C96-7105-487DFB9DFC6C}"/>
                </a:ext>
              </a:extLst>
            </p:cNvPr>
            <p:cNvSpPr/>
            <p:nvPr/>
          </p:nvSpPr>
          <p:spPr>
            <a:xfrm>
              <a:off x="6621665" y="1543785"/>
              <a:ext cx="1154546" cy="1100526"/>
            </a:xfrm>
            <a:prstGeom prst="roundRect">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latin typeface="+mn-lt"/>
                  <a:ea typeface="+mn-ea"/>
                  <a:cs typeface="+mn-cs"/>
                </a:rPr>
                <a:t>Access</a:t>
              </a:r>
            </a:p>
            <a:p>
              <a:pPr algn="ctr"/>
              <a:r>
                <a:rPr lang="en-US" sz="1200" b="1">
                  <a:solidFill>
                    <a:srgbClr val="FFFFFF"/>
                  </a:solidFill>
                </a:rPr>
                <a:t>topic-specific pages</a:t>
              </a:r>
              <a:endParaRPr lang="en-US" sz="1200" b="1">
                <a:solidFill>
                  <a:srgbClr val="FFFFFF"/>
                </a:solidFill>
                <a:latin typeface="+mn-lt"/>
                <a:ea typeface="+mn-ea"/>
                <a:cs typeface="+mn-cs"/>
              </a:endParaRPr>
            </a:p>
          </p:txBody>
        </p:sp>
        <p:sp>
          <p:nvSpPr>
            <p:cNvPr id="13" name="Rectangle: Rounded Corners 12">
              <a:extLst>
                <a:ext uri="{FF2B5EF4-FFF2-40B4-BE49-F238E27FC236}">
                  <a16:creationId xmlns:a16="http://schemas.microsoft.com/office/drawing/2014/main" id="{CB6CE965-2E81-E5D0-A84C-2BF3070E5565}"/>
                </a:ext>
              </a:extLst>
            </p:cNvPr>
            <p:cNvSpPr/>
            <p:nvPr/>
          </p:nvSpPr>
          <p:spPr>
            <a:xfrm>
              <a:off x="8050923" y="1555272"/>
              <a:ext cx="1154546" cy="1100526"/>
            </a:xfrm>
            <a:prstGeom prst="roundRect">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a:solidFill>
                    <a:srgbClr val="FFFFFF"/>
                  </a:solidFill>
                </a:rPr>
                <a:t>Search for indicators</a:t>
              </a:r>
            </a:p>
          </p:txBody>
        </p:sp>
        <p:sp>
          <p:nvSpPr>
            <p:cNvPr id="14" name="Rectangle: Rounded Corners 13">
              <a:extLst>
                <a:ext uri="{FF2B5EF4-FFF2-40B4-BE49-F238E27FC236}">
                  <a16:creationId xmlns:a16="http://schemas.microsoft.com/office/drawing/2014/main" id="{3CE7AC1E-8DF6-FA4F-E2A6-6AB912E121FD}"/>
                </a:ext>
              </a:extLst>
            </p:cNvPr>
            <p:cNvSpPr/>
            <p:nvPr/>
          </p:nvSpPr>
          <p:spPr>
            <a:xfrm>
              <a:off x="9480181" y="1555272"/>
              <a:ext cx="1154546" cy="1100526"/>
            </a:xfrm>
            <a:prstGeom prst="roundRect">
              <a:avLst/>
            </a:prstGeom>
            <a:solidFill>
              <a:srgbClr val="73CCE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a:solidFill>
                    <a:srgbClr val="FFFFFF"/>
                  </a:solidFill>
                </a:rPr>
                <a:t>Visualize  &amp; Stratify </a:t>
              </a:r>
            </a:p>
            <a:p>
              <a:pPr algn="ctr"/>
              <a:r>
                <a:rPr lang="en-US" sz="1200" b="1">
                  <a:solidFill>
                    <a:srgbClr val="FFFFFF"/>
                  </a:solidFill>
                </a:rPr>
                <a:t>indicators</a:t>
              </a:r>
            </a:p>
          </p:txBody>
        </p:sp>
      </p:grpSp>
      <p:grpSp>
        <p:nvGrpSpPr>
          <p:cNvPr id="15" name="Group 14">
            <a:extLst>
              <a:ext uri="{FF2B5EF4-FFF2-40B4-BE49-F238E27FC236}">
                <a16:creationId xmlns:a16="http://schemas.microsoft.com/office/drawing/2014/main" id="{0D1FC658-851A-3676-0A1E-44DF8A6B2333}"/>
              </a:ext>
            </a:extLst>
          </p:cNvPr>
          <p:cNvGrpSpPr/>
          <p:nvPr/>
        </p:nvGrpSpPr>
        <p:grpSpPr>
          <a:xfrm>
            <a:off x="1179251" y="3112076"/>
            <a:ext cx="4825500" cy="1182730"/>
            <a:chOff x="6257279" y="1300532"/>
            <a:chExt cx="4825500" cy="1182730"/>
          </a:xfrm>
        </p:grpSpPr>
        <p:sp>
          <p:nvSpPr>
            <p:cNvPr id="16" name="Striped Right Arrow 46">
              <a:extLst>
                <a:ext uri="{FF2B5EF4-FFF2-40B4-BE49-F238E27FC236}">
                  <a16:creationId xmlns:a16="http://schemas.microsoft.com/office/drawing/2014/main" id="{03D17404-2EE2-602B-5D63-32544A2A7719}"/>
                </a:ext>
              </a:extLst>
            </p:cNvPr>
            <p:cNvSpPr/>
            <p:nvPr/>
          </p:nvSpPr>
          <p:spPr>
            <a:xfrm>
              <a:off x="6257279" y="1371249"/>
              <a:ext cx="1426734" cy="1112013"/>
            </a:xfrm>
            <a:prstGeom prst="stripedRightArrow">
              <a:avLst>
                <a:gd name="adj1" fmla="val 68868"/>
                <a:gd name="adj2" fmla="val 40566"/>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rgbClr val="FFFFFF"/>
                  </a:solidFill>
                </a:rPr>
                <a:t>2</a:t>
              </a:r>
            </a:p>
          </p:txBody>
        </p:sp>
        <p:sp>
          <p:nvSpPr>
            <p:cNvPr id="19" name="TextBox 18">
              <a:extLst>
                <a:ext uri="{FF2B5EF4-FFF2-40B4-BE49-F238E27FC236}">
                  <a16:creationId xmlns:a16="http://schemas.microsoft.com/office/drawing/2014/main" id="{A13800A5-BF72-6203-72BD-8EE831E038BA}"/>
                </a:ext>
              </a:extLst>
            </p:cNvPr>
            <p:cNvSpPr txBox="1"/>
            <p:nvPr/>
          </p:nvSpPr>
          <p:spPr>
            <a:xfrm>
              <a:off x="7845995" y="1300532"/>
              <a:ext cx="3236784" cy="400110"/>
            </a:xfrm>
            <a:prstGeom prst="rect">
              <a:avLst/>
            </a:prstGeom>
            <a:noFill/>
          </p:spPr>
          <p:txBody>
            <a:bodyPr wrap="none" lIns="91440" tIns="45720" rIns="91440" bIns="45720" rtlCol="0" anchor="b" anchorCtr="0">
              <a:spAutoFit/>
            </a:bodyPr>
            <a:lstStyle/>
            <a:p>
              <a:r>
                <a:rPr lang="en-US" sz="2000" b="1">
                  <a:solidFill>
                    <a:srgbClr val="FFBF00"/>
                  </a:solidFill>
                  <a:latin typeface="Peace Sans"/>
                  <a:ea typeface="League Spartan" charset="0"/>
                  <a:cs typeface="Poppins"/>
                </a:rPr>
                <a:t>Grant Writing &amp; Fundraising </a:t>
              </a:r>
            </a:p>
          </p:txBody>
        </p:sp>
        <p:sp>
          <p:nvSpPr>
            <p:cNvPr id="20" name="Subtitle 2">
              <a:extLst>
                <a:ext uri="{FF2B5EF4-FFF2-40B4-BE49-F238E27FC236}">
                  <a16:creationId xmlns:a16="http://schemas.microsoft.com/office/drawing/2014/main" id="{7453F40F-45C3-A843-2E79-71C20B2474AE}"/>
                </a:ext>
              </a:extLst>
            </p:cNvPr>
            <p:cNvSpPr txBox="1">
              <a:spLocks/>
            </p:cNvSpPr>
            <p:nvPr/>
          </p:nvSpPr>
          <p:spPr>
            <a:xfrm>
              <a:off x="7845994" y="1750167"/>
              <a:ext cx="2424441" cy="721608"/>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a:solidFill>
                    <a:schemeClr val="tx1"/>
                  </a:solidFill>
                  <a:latin typeface="Peace Sans"/>
                  <a:ea typeface="Lato Light"/>
                  <a:cs typeface="Mukta ExtraLight" panose="020B0000000000000000" pitchFamily="34" charset="77"/>
                </a:rPr>
                <a:t>Demonstrate need and/or build a compelling case for the potential impact of proposed initiatives</a:t>
              </a:r>
            </a:p>
          </p:txBody>
        </p:sp>
      </p:grpSp>
      <p:grpSp>
        <p:nvGrpSpPr>
          <p:cNvPr id="21" name="Group 20">
            <a:extLst>
              <a:ext uri="{FF2B5EF4-FFF2-40B4-BE49-F238E27FC236}">
                <a16:creationId xmlns:a16="http://schemas.microsoft.com/office/drawing/2014/main" id="{4B94E97B-9E04-B087-2937-31E09B804D8A}"/>
              </a:ext>
            </a:extLst>
          </p:cNvPr>
          <p:cNvGrpSpPr/>
          <p:nvPr/>
        </p:nvGrpSpPr>
        <p:grpSpPr>
          <a:xfrm>
            <a:off x="1179251" y="4821801"/>
            <a:ext cx="4493678" cy="1182731"/>
            <a:chOff x="6257279" y="5032320"/>
            <a:chExt cx="4493678" cy="1182731"/>
          </a:xfrm>
        </p:grpSpPr>
        <p:sp>
          <p:nvSpPr>
            <p:cNvPr id="22" name="Striped Right Arrow 58">
              <a:extLst>
                <a:ext uri="{FF2B5EF4-FFF2-40B4-BE49-F238E27FC236}">
                  <a16:creationId xmlns:a16="http://schemas.microsoft.com/office/drawing/2014/main" id="{8AB7D877-029A-69BA-E481-BB6F4FFF2496}"/>
                </a:ext>
              </a:extLst>
            </p:cNvPr>
            <p:cNvSpPr/>
            <p:nvPr/>
          </p:nvSpPr>
          <p:spPr>
            <a:xfrm>
              <a:off x="6257279" y="5103038"/>
              <a:ext cx="1426734" cy="1112013"/>
            </a:xfrm>
            <a:prstGeom prst="stripedRightArrow">
              <a:avLst>
                <a:gd name="adj1" fmla="val 68868"/>
                <a:gd name="adj2" fmla="val 40566"/>
              </a:avLst>
            </a:prstGeom>
            <a:solidFill>
              <a:srgbClr val="485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rgbClr val="FFFFFF"/>
                  </a:solidFill>
                  <a:cs typeface="Aldhabi" panose="01000000000000000000" pitchFamily="2" charset="-78"/>
                </a:rPr>
                <a:t>3</a:t>
              </a:r>
            </a:p>
          </p:txBody>
        </p:sp>
        <p:sp>
          <p:nvSpPr>
            <p:cNvPr id="23" name="TextBox 22">
              <a:extLst>
                <a:ext uri="{FF2B5EF4-FFF2-40B4-BE49-F238E27FC236}">
                  <a16:creationId xmlns:a16="http://schemas.microsoft.com/office/drawing/2014/main" id="{012888DD-1D08-498D-A27F-848AD18185D4}"/>
                </a:ext>
              </a:extLst>
            </p:cNvPr>
            <p:cNvSpPr txBox="1"/>
            <p:nvPr/>
          </p:nvSpPr>
          <p:spPr>
            <a:xfrm>
              <a:off x="7845995" y="5032320"/>
              <a:ext cx="2904962" cy="400110"/>
            </a:xfrm>
            <a:prstGeom prst="rect">
              <a:avLst/>
            </a:prstGeom>
            <a:noFill/>
          </p:spPr>
          <p:txBody>
            <a:bodyPr wrap="none" lIns="91440" tIns="45720" rIns="91440" bIns="45720" rtlCol="0" anchor="b" anchorCtr="0">
              <a:spAutoFit/>
            </a:bodyPr>
            <a:lstStyle/>
            <a:p>
              <a:r>
                <a:rPr lang="en-US" sz="2000" b="1">
                  <a:solidFill>
                    <a:srgbClr val="485CC7"/>
                  </a:solidFill>
                  <a:latin typeface="Peace Sans"/>
                  <a:cs typeface="Poppins"/>
                </a:rPr>
                <a:t>Time Period Comparisons</a:t>
              </a:r>
              <a:endParaRPr lang="en-US"/>
            </a:p>
          </p:txBody>
        </p:sp>
        <p:sp>
          <p:nvSpPr>
            <p:cNvPr id="24" name="Subtitle 2">
              <a:extLst>
                <a:ext uri="{FF2B5EF4-FFF2-40B4-BE49-F238E27FC236}">
                  <a16:creationId xmlns:a16="http://schemas.microsoft.com/office/drawing/2014/main" id="{1553E94F-0C39-4892-CEE9-C80385EA7008}"/>
                </a:ext>
              </a:extLst>
            </p:cNvPr>
            <p:cNvSpPr txBox="1">
              <a:spLocks/>
            </p:cNvSpPr>
            <p:nvPr/>
          </p:nvSpPr>
          <p:spPr>
            <a:xfrm>
              <a:off x="7845995" y="5481956"/>
              <a:ext cx="2424440" cy="721608"/>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a:solidFill>
                    <a:schemeClr val="tx1"/>
                  </a:solidFill>
                  <a:latin typeface="Peace Sans"/>
                  <a:ea typeface="Lato Light"/>
                  <a:cs typeface="Mukta ExtraLight" panose="020B0000000000000000" pitchFamily="34" charset="77"/>
                </a:rPr>
                <a:t>Comparing changes over time to identify community trends and evaluate program effectiveness.</a:t>
              </a:r>
            </a:p>
          </p:txBody>
        </p:sp>
      </p:grpSp>
      <p:grpSp>
        <p:nvGrpSpPr>
          <p:cNvPr id="4" name="Group 3">
            <a:extLst>
              <a:ext uri="{FF2B5EF4-FFF2-40B4-BE49-F238E27FC236}">
                <a16:creationId xmlns:a16="http://schemas.microsoft.com/office/drawing/2014/main" id="{50DDDDBE-0DED-C4FB-45C0-8A2EA562202F}"/>
              </a:ext>
            </a:extLst>
          </p:cNvPr>
          <p:cNvGrpSpPr/>
          <p:nvPr/>
        </p:nvGrpSpPr>
        <p:grpSpPr>
          <a:xfrm>
            <a:off x="6627564" y="3191390"/>
            <a:ext cx="2583804" cy="1100526"/>
            <a:chOff x="8050923" y="3205767"/>
            <a:chExt cx="2583804" cy="1100526"/>
          </a:xfrm>
        </p:grpSpPr>
        <p:sp>
          <p:nvSpPr>
            <p:cNvPr id="26" name="Rectangle: Rounded Corners 25">
              <a:extLst>
                <a:ext uri="{FF2B5EF4-FFF2-40B4-BE49-F238E27FC236}">
                  <a16:creationId xmlns:a16="http://schemas.microsoft.com/office/drawing/2014/main" id="{40CB0CD7-EC05-DEB3-BBAE-40AAA27C6344}"/>
                </a:ext>
              </a:extLst>
            </p:cNvPr>
            <p:cNvSpPr/>
            <p:nvPr/>
          </p:nvSpPr>
          <p:spPr>
            <a:xfrm>
              <a:off x="8050923" y="3205767"/>
              <a:ext cx="1154546" cy="1100526"/>
            </a:xfrm>
            <a:prstGeom prst="roundRect">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a:solidFill>
                    <a:srgbClr val="FFFFFF"/>
                  </a:solidFill>
                </a:rPr>
                <a:t>Create custom</a:t>
              </a:r>
            </a:p>
            <a:p>
              <a:pPr algn="ctr"/>
              <a:r>
                <a:rPr lang="en-US" sz="1200" b="1">
                  <a:solidFill>
                    <a:srgbClr val="FFFFFF"/>
                  </a:solidFill>
                </a:rPr>
                <a:t>maps and tables</a:t>
              </a:r>
            </a:p>
          </p:txBody>
        </p:sp>
        <p:sp>
          <p:nvSpPr>
            <p:cNvPr id="27" name="Rectangle: Rounded Corners 26">
              <a:extLst>
                <a:ext uri="{FF2B5EF4-FFF2-40B4-BE49-F238E27FC236}">
                  <a16:creationId xmlns:a16="http://schemas.microsoft.com/office/drawing/2014/main" id="{7B3E6BAF-E973-006A-91DA-65F0D41071E7}"/>
                </a:ext>
              </a:extLst>
            </p:cNvPr>
            <p:cNvSpPr/>
            <p:nvPr/>
          </p:nvSpPr>
          <p:spPr>
            <a:xfrm>
              <a:off x="9480181" y="3205767"/>
              <a:ext cx="1154546" cy="1100526"/>
            </a:xfrm>
            <a:prstGeom prst="roundRect">
              <a:avLst/>
            </a:prstGeom>
            <a:solidFill>
              <a:srgbClr val="FF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Download data</a:t>
              </a:r>
            </a:p>
          </p:txBody>
        </p:sp>
      </p:grpSp>
      <p:grpSp>
        <p:nvGrpSpPr>
          <p:cNvPr id="5" name="Group 4">
            <a:extLst>
              <a:ext uri="{FF2B5EF4-FFF2-40B4-BE49-F238E27FC236}">
                <a16:creationId xmlns:a16="http://schemas.microsoft.com/office/drawing/2014/main" id="{1A17EF60-C89E-18B2-1ED1-5629BE6EDF7F}"/>
              </a:ext>
            </a:extLst>
          </p:cNvPr>
          <p:cNvGrpSpPr/>
          <p:nvPr/>
        </p:nvGrpSpPr>
        <p:grpSpPr>
          <a:xfrm>
            <a:off x="6620858" y="4821801"/>
            <a:ext cx="4013062" cy="1112013"/>
            <a:chOff x="6620858" y="4821801"/>
            <a:chExt cx="4013062" cy="1112013"/>
          </a:xfrm>
        </p:grpSpPr>
        <p:sp>
          <p:nvSpPr>
            <p:cNvPr id="28" name="Rectangle: Rounded Corners 27">
              <a:extLst>
                <a:ext uri="{FF2B5EF4-FFF2-40B4-BE49-F238E27FC236}">
                  <a16:creationId xmlns:a16="http://schemas.microsoft.com/office/drawing/2014/main" id="{CD5B90D6-DB20-7FA0-D986-F3C0958252BC}"/>
                </a:ext>
              </a:extLst>
            </p:cNvPr>
            <p:cNvSpPr/>
            <p:nvPr/>
          </p:nvSpPr>
          <p:spPr>
            <a:xfrm>
              <a:off x="6620858" y="4821801"/>
              <a:ext cx="1154546" cy="1100526"/>
            </a:xfrm>
            <a:prstGeom prst="roundRect">
              <a:avLst/>
            </a:prstGeom>
            <a:solidFill>
              <a:srgbClr val="485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Changes in health outcomes over time</a:t>
              </a:r>
            </a:p>
          </p:txBody>
        </p:sp>
        <p:sp>
          <p:nvSpPr>
            <p:cNvPr id="29" name="Rectangle: Rounded Corners 28">
              <a:extLst>
                <a:ext uri="{FF2B5EF4-FFF2-40B4-BE49-F238E27FC236}">
                  <a16:creationId xmlns:a16="http://schemas.microsoft.com/office/drawing/2014/main" id="{E9CFC283-9344-AC26-A05F-946AD10F54EF}"/>
                </a:ext>
              </a:extLst>
            </p:cNvPr>
            <p:cNvSpPr/>
            <p:nvPr/>
          </p:nvSpPr>
          <p:spPr>
            <a:xfrm>
              <a:off x="8050116" y="4833288"/>
              <a:ext cx="1154546" cy="1100526"/>
            </a:xfrm>
            <a:prstGeom prst="roundRect">
              <a:avLst/>
            </a:prstGeom>
            <a:solidFill>
              <a:srgbClr val="485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FFFF"/>
                  </a:solidFill>
                </a:rPr>
                <a:t>Changes in population composition over time</a:t>
              </a:r>
            </a:p>
          </p:txBody>
        </p:sp>
        <p:sp>
          <p:nvSpPr>
            <p:cNvPr id="30" name="Rectangle: Rounded Corners 29">
              <a:extLst>
                <a:ext uri="{FF2B5EF4-FFF2-40B4-BE49-F238E27FC236}">
                  <a16:creationId xmlns:a16="http://schemas.microsoft.com/office/drawing/2014/main" id="{C6092B26-B951-2AE1-49AB-637AC2110E65}"/>
                </a:ext>
              </a:extLst>
            </p:cNvPr>
            <p:cNvSpPr/>
            <p:nvPr/>
          </p:nvSpPr>
          <p:spPr>
            <a:xfrm>
              <a:off x="9479374" y="4833288"/>
              <a:ext cx="1154546" cy="1100526"/>
            </a:xfrm>
            <a:prstGeom prst="roundRect">
              <a:avLst/>
            </a:prstGeom>
            <a:solidFill>
              <a:srgbClr val="485CC7"/>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a:solidFill>
                    <a:srgbClr val="FFFFFF"/>
                  </a:solidFill>
                </a:rPr>
                <a:t>Create scatterplot</a:t>
              </a:r>
              <a:endParaRPr lang="en-US"/>
            </a:p>
          </p:txBody>
        </p:sp>
      </p:grpSp>
      <p:sp>
        <p:nvSpPr>
          <p:cNvPr id="6" name="Rectangle: Rounded Corners 5">
            <a:extLst>
              <a:ext uri="{FF2B5EF4-FFF2-40B4-BE49-F238E27FC236}">
                <a16:creationId xmlns:a16="http://schemas.microsoft.com/office/drawing/2014/main" id="{A6873A08-B0E8-C49B-4E2A-53B85823D71D}"/>
              </a:ext>
            </a:extLst>
          </p:cNvPr>
          <p:cNvSpPr/>
          <p:nvPr/>
        </p:nvSpPr>
        <p:spPr>
          <a:xfrm>
            <a:off x="698090" y="1324253"/>
            <a:ext cx="10314659" cy="3336238"/>
          </a:xfrm>
          <a:prstGeom prst="roundRect">
            <a:avLst/>
          </a:prstGeom>
          <a:noFill/>
          <a:ln w="28575" cap="flat">
            <a:solidFill>
              <a:srgbClr val="485CC7"/>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49494B"/>
              </a:solidFill>
              <a:effectLst/>
              <a:uFillTx/>
              <a:latin typeface="Source Sans Pro"/>
              <a:ea typeface="Source Sans Pro"/>
              <a:cs typeface="Source Sans Pro"/>
              <a:sym typeface="Source Sans Pro"/>
            </a:endParaRPr>
          </a:p>
        </p:txBody>
      </p:sp>
    </p:spTree>
    <p:extLst>
      <p:ext uri="{BB962C8B-B14F-4D97-AF65-F5344CB8AC3E}">
        <p14:creationId xmlns:p14="http://schemas.microsoft.com/office/powerpoint/2010/main" val="150594681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Pattern Powerpoint Template">
  <a:themeElements>
    <a:clrScheme name="Pattern Powerpoint Template">
      <a:dk1>
        <a:srgbClr val="49494B"/>
      </a:dk1>
      <a:lt1>
        <a:srgbClr val="4B4B02"/>
      </a:lt1>
      <a:dk2>
        <a:srgbClr val="A7A7A7"/>
      </a:dk2>
      <a:lt2>
        <a:srgbClr val="535353"/>
      </a:lt2>
      <a:accent1>
        <a:srgbClr val="1D46F3"/>
      </a:accent1>
      <a:accent2>
        <a:srgbClr val="FE5757"/>
      </a:accent2>
      <a:accent3>
        <a:srgbClr val="FE0061"/>
      </a:accent3>
      <a:accent4>
        <a:srgbClr val="A905B7"/>
      </a:accent4>
      <a:accent5>
        <a:srgbClr val="7030BD"/>
      </a:accent5>
      <a:accent6>
        <a:srgbClr val="3C4EBC"/>
      </a:accent6>
      <a:hlink>
        <a:srgbClr val="0000FF"/>
      </a:hlink>
      <a:folHlink>
        <a:srgbClr val="FF00FF"/>
      </a:folHlink>
    </a:clrScheme>
    <a:fontScheme name="Pattern Powerpoint Template">
      <a:majorFont>
        <a:latin typeface="Helvetica"/>
        <a:ea typeface="Helvetica"/>
        <a:cs typeface="Helvetica"/>
      </a:majorFont>
      <a:minorFont>
        <a:latin typeface="Calibri"/>
        <a:ea typeface="Calibri"/>
        <a:cs typeface="Calibri"/>
      </a:minorFont>
    </a:fontScheme>
    <a:fmtScheme name="Pattern Powerpoint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attern Powerpoint Template">
  <a:themeElements>
    <a:clrScheme name="Pattern Powerpoint Template">
      <a:dk1>
        <a:srgbClr val="000000"/>
      </a:dk1>
      <a:lt1>
        <a:srgbClr val="FFFFFF"/>
      </a:lt1>
      <a:dk2>
        <a:srgbClr val="A7A7A7"/>
      </a:dk2>
      <a:lt2>
        <a:srgbClr val="535353"/>
      </a:lt2>
      <a:accent1>
        <a:srgbClr val="1D46F3"/>
      </a:accent1>
      <a:accent2>
        <a:srgbClr val="FE5757"/>
      </a:accent2>
      <a:accent3>
        <a:srgbClr val="FE0061"/>
      </a:accent3>
      <a:accent4>
        <a:srgbClr val="A905B7"/>
      </a:accent4>
      <a:accent5>
        <a:srgbClr val="7030BD"/>
      </a:accent5>
      <a:accent6>
        <a:srgbClr val="3C4EBC"/>
      </a:accent6>
      <a:hlink>
        <a:srgbClr val="0000FF"/>
      </a:hlink>
      <a:folHlink>
        <a:srgbClr val="FF00FF"/>
      </a:folHlink>
    </a:clrScheme>
    <a:fontScheme name="Pattern Powerpoint Template">
      <a:majorFont>
        <a:latin typeface="Helvetica"/>
        <a:ea typeface="Helvetica"/>
        <a:cs typeface="Helvetica"/>
      </a:majorFont>
      <a:minorFont>
        <a:latin typeface="Calibri"/>
        <a:ea typeface="Calibri"/>
        <a:cs typeface="Calibri"/>
      </a:minorFont>
    </a:fontScheme>
    <a:fmtScheme name="Pattern Powerpoint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9494B"/>
            </a:solidFill>
            <a:effectLst/>
            <a:uFillTx/>
            <a:latin typeface="Source Sans Pro"/>
            <a:ea typeface="Source Sans Pro"/>
            <a:cs typeface="Source Sans Pro"/>
            <a:sym typeface="Source Sans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A800817FA5F644FBC8764875940057B" ma:contentTypeVersion="18" ma:contentTypeDescription="Create a new document." ma:contentTypeScope="" ma:versionID="f432e1218f409c7314be26928c4f9c8a">
  <xsd:schema xmlns:xsd="http://www.w3.org/2001/XMLSchema" xmlns:xs="http://www.w3.org/2001/XMLSchema" xmlns:p="http://schemas.microsoft.com/office/2006/metadata/properties" xmlns:ns2="9cb25d4c-4f4d-4e9d-a770-7b18cc59213d" xmlns:ns3="fc06f0a5-8ca5-4a64-a9c8-a787c9694197" targetNamespace="http://schemas.microsoft.com/office/2006/metadata/properties" ma:root="true" ma:fieldsID="5bf3b3a897ad8ed26b6229faa195b7c0" ns2:_="" ns3:_="">
    <xsd:import namespace="9cb25d4c-4f4d-4e9d-a770-7b18cc59213d"/>
    <xsd:import namespace="fc06f0a5-8ca5-4a64-a9c8-a787c9694197"/>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lcf76f155ced4ddcb4097134ff3c332f" minOccurs="0"/>
                <xsd:element ref="ns3:TaxCatchAll" minOccurs="0"/>
                <xsd:element ref="ns2:MediaServiceLocation" minOccurs="0"/>
                <xsd:element ref="ns2:MediaServiceObjectDetectorVersions"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cb25d4c-4f4d-4e9d-a770-7b18cc59213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e84a70d8-1408-45dd-9857-3e93f7e3907a" ma:termSetId="09814cd3-568e-fe90-9814-8d621ff8fb84" ma:anchorId="fba54fb3-c3e1-fe81-a776-ca4b69148c4d" ma:open="true" ma:isKeyword="false">
      <xsd:complexType>
        <xsd:sequence>
          <xsd:element ref="pc:Terms" minOccurs="0" maxOccurs="1"/>
        </xsd:sequence>
      </xsd:complexType>
    </xsd:element>
    <xsd:element name="MediaServiceLocation" ma:index="22" nillable="true" ma:displayName="Location" ma:internalName="MediaServiceLocatio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LengthInSeconds" ma:index="24" nillable="true" ma:displayName="MediaLengthInSeconds" ma:hidden="true" ma:internalName="MediaLengthInSeconds" ma:readOnly="true">
      <xsd:simpleType>
        <xsd:restriction base="dms:Unknown"/>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c06f0a5-8ca5-4a64-a9c8-a787c969419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83a1663c-909b-4c20-922a-13b79cfa8427}" ma:internalName="TaxCatchAll" ma:showField="CatchAllData" ma:web="fc06f0a5-8ca5-4a64-a9c8-a787c969419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cb25d4c-4f4d-4e9d-a770-7b18cc59213d">
      <Terms xmlns="http://schemas.microsoft.com/office/infopath/2007/PartnerControls"/>
    </lcf76f155ced4ddcb4097134ff3c332f>
    <TaxCatchAll xmlns="fc06f0a5-8ca5-4a64-a9c8-a787c9694197" xsi:nil="true"/>
  </documentManagement>
</p:properties>
</file>

<file path=customXml/itemProps1.xml><?xml version="1.0" encoding="utf-8"?>
<ds:datastoreItem xmlns:ds="http://schemas.openxmlformats.org/officeDocument/2006/customXml" ds:itemID="{A5AB9FD3-B1F3-4D53-A525-081B4F3C0585}">
  <ds:schemaRefs>
    <ds:schemaRef ds:uri="http://schemas.microsoft.com/sharepoint/v3/contenttype/forms"/>
  </ds:schemaRefs>
</ds:datastoreItem>
</file>

<file path=customXml/itemProps2.xml><?xml version="1.0" encoding="utf-8"?>
<ds:datastoreItem xmlns:ds="http://schemas.openxmlformats.org/officeDocument/2006/customXml" ds:itemID="{B6538A56-D318-4899-A7F0-1383263A13A4}">
  <ds:schemaRefs>
    <ds:schemaRef ds:uri="9cb25d4c-4f4d-4e9d-a770-7b18cc59213d"/>
    <ds:schemaRef ds:uri="fc06f0a5-8ca5-4a64-a9c8-a787c969419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3DCCD5A-B40C-4F4B-8CD6-5F6D5915BAE3}">
  <ds:schemaRefs>
    <ds:schemaRef ds:uri="9cb25d4c-4f4d-4e9d-a770-7b18cc59213d"/>
    <ds:schemaRef ds:uri="fc06f0a5-8ca5-4a64-a9c8-a787c969419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17</Slides>
  <Notes>16</Notes>
  <HiddenSlides>0</HiddenSlides>
  <ScaleCrop>false</ScaleCrop>
  <HeadingPairs>
    <vt:vector size="4" baseType="variant">
      <vt:variant>
        <vt:lpstr>Theme</vt:lpstr>
      </vt:variant>
      <vt:variant>
        <vt:i4>2</vt:i4>
      </vt:variant>
      <vt:variant>
        <vt:lpstr>Slide Titles</vt:lpstr>
      </vt:variant>
      <vt:variant>
        <vt:i4>17</vt:i4>
      </vt:variant>
    </vt:vector>
  </HeadingPairs>
  <TitlesOfParts>
    <vt:vector size="19" baseType="lpstr">
      <vt:lpstr>Pattern Powerpoint Template</vt:lpstr>
      <vt:lpstr>Office Theme</vt:lpstr>
      <vt:lpstr>DATA AMBASSADOR PROGRAM  WORKSHOP</vt:lpstr>
      <vt:lpstr>PowerPoint Presentation</vt:lpstr>
      <vt:lpstr>PowerPoint Presentation</vt:lpstr>
      <vt:lpstr>PowerPoint Presentation</vt:lpstr>
      <vt:lpstr>DATA AMBASSADOR PROGRAM</vt:lpstr>
      <vt:lpstr>PowerPoint Presentation</vt:lpstr>
      <vt:lpstr>PowerPoint Presentation</vt:lpstr>
      <vt:lpstr>PowerPoint Presentation</vt:lpstr>
      <vt:lpstr>PowerPoint Presentation</vt:lpstr>
      <vt:lpstr>HEALTH ATLAS ACTIVITY Things to Note: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Harris, Yolanda</dc:creator>
  <cp:revision>1</cp:revision>
  <dcterms:modified xsi:type="dcterms:W3CDTF">2024-04-05T14:09:48Z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0x010100BA800817FA5F644FBC8764875940057B</vt:lpwstr>
  </property>
  <property fmtid="{D5CDD505-2E9C-101B-9397-08002B2CF9AE}" pid="3" name="MediaServiceImageTags">
    <vt:lpwstr/>
  </property>
</Properties>
</file>

<file path=docProps/thumbnail.jpeg>
</file>